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79" r:id="rId2"/>
    <p:sldId id="258" r:id="rId3"/>
    <p:sldId id="257" r:id="rId4"/>
    <p:sldId id="281" r:id="rId5"/>
    <p:sldId id="280" r:id="rId6"/>
    <p:sldId id="282" r:id="rId7"/>
    <p:sldId id="286" r:id="rId8"/>
    <p:sldId id="287" r:id="rId9"/>
    <p:sldId id="288" r:id="rId10"/>
    <p:sldId id="289" r:id="rId11"/>
    <p:sldId id="290" r:id="rId12"/>
    <p:sldId id="291"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A5"/>
    <a:srgbClr val="009ADF"/>
    <a:srgbClr val="53565A"/>
    <a:srgbClr val="3DAD2C"/>
    <a:srgbClr val="5C0B8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60"/>
  </p:normalViewPr>
  <p:slideViewPr>
    <p:cSldViewPr snapToGrid="0" snapToObjects="1" showGuides="1">
      <p:cViewPr>
        <p:scale>
          <a:sx n="80" d="100"/>
          <a:sy n="80" d="100"/>
        </p:scale>
        <p:origin x="-774" y="-222"/>
      </p:cViewPr>
      <p:guideLst>
        <p:guide orient="horz" pos="289"/>
        <p:guide orient="horz" pos="791"/>
        <p:guide orient="horz" pos="865"/>
        <p:guide orient="horz" pos="2390"/>
        <p:guide orient="horz" pos="4176"/>
        <p:guide orient="horz" pos="2216"/>
        <p:guide orient="horz" pos="3743"/>
        <p:guide pos="3861"/>
        <p:guide pos="289"/>
        <p:guide pos="2967"/>
        <p:guide pos="2076"/>
        <p:guide pos="5472"/>
        <p:guide pos="3686"/>
        <p:guide pos="2793"/>
        <p:guide pos="190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1C53532B-C57D-4D24-B5CC-FD4E156EBF4C}" type="datetimeFigureOut">
              <a:rPr lang="en-US" smtClean="0"/>
              <a:pPr/>
              <a:t>4/10/2017</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F320033E-69DD-47DE-B3F6-3166F8E20CF8}" type="slidenum">
              <a:rPr lang="en-US" smtClean="0"/>
              <a:pPr/>
              <a:t>‹#›</a:t>
            </a:fld>
            <a:endParaRPr lang="en-US" dirty="0"/>
          </a:p>
        </p:txBody>
      </p:sp>
    </p:spTree>
    <p:extLst>
      <p:ext uri="{BB962C8B-B14F-4D97-AF65-F5344CB8AC3E}">
        <p14:creationId xmlns:p14="http://schemas.microsoft.com/office/powerpoint/2010/main" xmlns="" val="1506381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FA7AFE93-D4DC-0B4F-94AB-7CE5EAF59665}" type="datetimeFigureOut">
              <a:rPr lang="en-US" smtClean="0"/>
              <a:pPr/>
              <a:t>4/10/2017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BBF9976-16FA-684A-9B34-75E06317153C}" type="slidenum">
              <a:rPr lang="en-US" smtClean="0"/>
              <a:pPr/>
              <a:t>‹#›</a:t>
            </a:fld>
            <a:endParaRPr lang="en-US" dirty="0"/>
          </a:p>
        </p:txBody>
      </p:sp>
    </p:spTree>
    <p:extLst>
      <p:ext uri="{BB962C8B-B14F-4D97-AF65-F5344CB8AC3E}">
        <p14:creationId xmlns:p14="http://schemas.microsoft.com/office/powerpoint/2010/main" xmlns="" val="10896672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9143997" cy="6857998"/>
          </a:xfrm>
          <a:prstGeom prst="rect">
            <a:avLst/>
          </a:prstGeom>
        </p:spPr>
      </p:pic>
      <p:sp>
        <p:nvSpPr>
          <p:cNvPr id="2" name="Title 1"/>
          <p:cNvSpPr>
            <a:spLocks noGrp="1"/>
          </p:cNvSpPr>
          <p:nvPr>
            <p:ph type="ctrTitle"/>
          </p:nvPr>
        </p:nvSpPr>
        <p:spPr>
          <a:xfrm>
            <a:off x="4710112" y="2103120"/>
            <a:ext cx="3976687" cy="1898429"/>
          </a:xfrm>
        </p:spPr>
        <p:txBody>
          <a:bodyPr>
            <a:noAutofit/>
          </a:bodyPr>
          <a:lstStyle>
            <a:lvl1pPr>
              <a:defRPr sz="3000">
                <a:solidFill>
                  <a:schemeClr val="tx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4710112" y="4331020"/>
            <a:ext cx="3976687" cy="580938"/>
          </a:xfrm>
        </p:spPr>
        <p:txBody>
          <a:bodyPr anchor="t" anchorCtr="0"/>
          <a:lstStyle>
            <a:lvl1pPr marL="0" indent="0" algn="l" defTabSz="457200" rtl="0" eaLnBrk="1" latinLnBrk="0" hangingPunct="1">
              <a:spcBef>
                <a:spcPts val="0"/>
              </a:spcBef>
              <a:buFontTx/>
              <a:buNone/>
              <a:defRPr lang="en-US" sz="1600" b="0" kern="1200" smtClean="0">
                <a:solidFill>
                  <a:schemeClr val="tx1"/>
                </a:solidFill>
                <a:latin typeface="Calibri" panose="020F0502020204030204" pitchFamily="34" charset="0"/>
                <a:ea typeface="+mn-ea"/>
                <a:cs typeface="Calibri" panose="020F0502020204030204" pitchFamily="34" charset="0"/>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indent="-3657600"/>
            <a:r>
              <a:rPr lang="en-US" dirty="0" smtClean="0"/>
              <a:t>Month Day, Year</a:t>
            </a:r>
            <a:endParaRPr lang="en-US" dirty="0"/>
          </a:p>
        </p:txBody>
      </p:sp>
      <p:sp>
        <p:nvSpPr>
          <p:cNvPr id="5" name="Slide Number Placeholder 4"/>
          <p:cNvSpPr>
            <a:spLocks noGrp="1"/>
          </p:cNvSpPr>
          <p:nvPr>
            <p:ph type="sldNum" sz="quarter" idx="11"/>
          </p:nvPr>
        </p:nvSpPr>
        <p:spPr/>
        <p:txBody>
          <a:bodyPr/>
          <a:lstStyle/>
          <a:p>
            <a:fld id="{5E8BC936-0928-C346-B13E-04BD58031644}" type="slidenum">
              <a:rPr lang="en-US" smtClean="0"/>
              <a:pPr/>
              <a:t>‹#›</a:t>
            </a:fld>
            <a:endParaRPr lang="en-US" dirty="0"/>
          </a:p>
        </p:txBody>
      </p:sp>
    </p:spTree>
    <p:extLst>
      <p:ext uri="{BB962C8B-B14F-4D97-AF65-F5344CB8AC3E}">
        <p14:creationId xmlns:p14="http://schemas.microsoft.com/office/powerpoint/2010/main" xmlns="" val="4391757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Column Stack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8228012" cy="21447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1"/>
          </p:nvPr>
        </p:nvSpPr>
        <p:spPr>
          <a:xfrm>
            <a:off x="457200" y="3794124"/>
            <a:ext cx="3976687"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quarter" idx="14"/>
          </p:nvPr>
        </p:nvSpPr>
        <p:spPr>
          <a:xfrm>
            <a:off x="4710113" y="3794125"/>
            <a:ext cx="3976687"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5"/>
          </p:nvPr>
        </p:nvSpPr>
        <p:spPr/>
        <p:txBody>
          <a:bodyPr/>
          <a:lstStyle/>
          <a:p>
            <a:r>
              <a:rPr lang="en-US" dirty="0" smtClean="0"/>
              <a:t>Month Day, Year</a:t>
            </a:r>
            <a:endParaRPr lang="en-US" dirty="0"/>
          </a:p>
        </p:txBody>
      </p:sp>
      <p:sp>
        <p:nvSpPr>
          <p:cNvPr id="8" name="Slide Number Placeholder 7"/>
          <p:cNvSpPr>
            <a:spLocks noGrp="1"/>
          </p:cNvSpPr>
          <p:nvPr>
            <p:ph type="sldNum" sz="quarter" idx="16"/>
          </p:nvPr>
        </p:nvSpPr>
        <p:spPr/>
        <p:txBody>
          <a:bodyPr/>
          <a:lstStyle/>
          <a:p>
            <a:fld id="{5E8BC936-0928-C346-B13E-04BD58031644}"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40377491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Column Stack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8228012" cy="21447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1"/>
          </p:nvPr>
        </p:nvSpPr>
        <p:spPr>
          <a:xfrm>
            <a:off x="457201" y="3794124"/>
            <a:ext cx="2560320"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quarter" idx="14"/>
          </p:nvPr>
        </p:nvSpPr>
        <p:spPr>
          <a:xfrm>
            <a:off x="3295650" y="3794125"/>
            <a:ext cx="2555875"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Content Placeholder 4"/>
          <p:cNvSpPr>
            <a:spLocks noGrp="1"/>
          </p:cNvSpPr>
          <p:nvPr>
            <p:ph sz="quarter" idx="15"/>
          </p:nvPr>
        </p:nvSpPr>
        <p:spPr>
          <a:xfrm>
            <a:off x="6129338" y="3794125"/>
            <a:ext cx="2557462"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6"/>
          </p:nvPr>
        </p:nvSpPr>
        <p:spPr/>
        <p:txBody>
          <a:bodyPr/>
          <a:lstStyle/>
          <a:p>
            <a:r>
              <a:rPr lang="en-US" dirty="0" smtClean="0"/>
              <a:t>Month Day, Year</a:t>
            </a:r>
            <a:endParaRPr lang="en-US" dirty="0"/>
          </a:p>
        </p:txBody>
      </p:sp>
      <p:sp>
        <p:nvSpPr>
          <p:cNvPr id="12" name="Slide Number Placeholder 11"/>
          <p:cNvSpPr>
            <a:spLocks noGrp="1"/>
          </p:cNvSpPr>
          <p:nvPr>
            <p:ph type="sldNum" sz="quarter" idx="17"/>
          </p:nvPr>
        </p:nvSpPr>
        <p:spPr/>
        <p:txBody>
          <a:bodyPr/>
          <a:lstStyle/>
          <a:p>
            <a:fld id="{5E8BC936-0928-C346-B13E-04BD58031644}" type="slidenum">
              <a:rPr lang="en-US" smtClean="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60315664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397510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1"/>
          </p:nvPr>
        </p:nvSpPr>
        <p:spPr>
          <a:xfrm>
            <a:off x="4710113" y="1373188"/>
            <a:ext cx="3976687"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42414508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Column Callou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397510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10" name="Content Placeholder 8"/>
          <p:cNvSpPr>
            <a:spLocks noGrp="1"/>
          </p:cNvSpPr>
          <p:nvPr>
            <p:ph sz="quarter" idx="15"/>
          </p:nvPr>
        </p:nvSpPr>
        <p:spPr>
          <a:xfrm>
            <a:off x="4707621" y="1371600"/>
            <a:ext cx="3977640" cy="4572000"/>
          </a:xfrm>
        </p:spPr>
        <p:txBody>
          <a:bodyPr>
            <a:noAutofit/>
          </a:bodyPr>
          <a:lstStyle>
            <a:lvl1pPr>
              <a:defRPr sz="2400">
                <a:solidFill>
                  <a:schemeClr val="tx2"/>
                </a:solidFill>
              </a:defRPr>
            </a:lvl1pPr>
            <a:lvl2pPr marL="173736" indent="-173736">
              <a:buFont typeface="Arial" panose="020B0604020202020204" pitchFamily="34" charset="0"/>
              <a:buChar char="•"/>
              <a:defRPr sz="2400">
                <a:solidFill>
                  <a:schemeClr val="tx2"/>
                </a:solidFill>
              </a:defRPr>
            </a:lvl2pPr>
            <a:lvl3pPr marL="173736" indent="-173736">
              <a:buFont typeface="Arial" panose="020B0604020202020204" pitchFamily="34" charset="0"/>
              <a:buChar char="•"/>
              <a:defRPr sz="2400">
                <a:solidFill>
                  <a:schemeClr val="tx2"/>
                </a:solidFill>
              </a:defRPr>
            </a:lvl3pPr>
            <a:lvl4pPr marL="173736" indent="-173736">
              <a:buFont typeface="Arial" panose="020B0604020202020204" pitchFamily="34" charset="0"/>
              <a:buChar char="•"/>
              <a:defRPr sz="2400">
                <a:solidFill>
                  <a:schemeClr val="tx2"/>
                </a:solidFill>
              </a:defRPr>
            </a:lvl4pPr>
            <a:lvl5pPr marL="173736" indent="-173736">
              <a:buFont typeface="Arial" panose="020B0604020202020204" pitchFamily="34" charset="0"/>
              <a:buChar char="•"/>
              <a:defRPr sz="2400">
                <a:solidFill>
                  <a:schemeClr val="tx2"/>
                </a:solidFill>
              </a:defRPr>
            </a:lvl5pPr>
            <a:lvl6pPr marL="173736" indent="-173736">
              <a:buFont typeface="Arial" panose="020B0604020202020204" pitchFamily="34" charset="0"/>
              <a:buChar char="•"/>
              <a:defRPr sz="2400">
                <a:solidFill>
                  <a:schemeClr val="tx2"/>
                </a:solidFill>
              </a:defRPr>
            </a:lvl6pPr>
            <a:lvl7pPr marL="173736" indent="-173736">
              <a:buFont typeface="Arial" panose="020B0604020202020204" pitchFamily="34" charset="0"/>
              <a:buChar char="•"/>
              <a:defRPr sz="2400">
                <a:solidFill>
                  <a:schemeClr val="tx2"/>
                </a:solidFill>
              </a:defRPr>
            </a:lvl7pPr>
            <a:lvl8pPr marL="173736" indent="-173736">
              <a:buFont typeface="Arial" panose="020B0604020202020204" pitchFamily="34" charset="0"/>
              <a:buChar char="•"/>
              <a:defRPr sz="2400">
                <a:solidFill>
                  <a:schemeClr val="tx2"/>
                </a:solidFill>
              </a:defRPr>
            </a:lvl8pPr>
            <a:lvl9pPr marL="173736" indent="-173736">
              <a:buFont typeface="Arial" panose="020B0604020202020204" pitchFamily="34" charset="0"/>
              <a:buChar char="•"/>
              <a:defRPr sz="2400">
                <a:solidFill>
                  <a:schemeClr val="tx2"/>
                </a:solidFill>
              </a:defRPr>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xmlns="" val="216387361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Column Callou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0"/>
          </p:nvPr>
        </p:nvSpPr>
        <p:spPr>
          <a:xfrm>
            <a:off x="4711700" y="1373188"/>
            <a:ext cx="397510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10" name="Content Placeholder 8"/>
          <p:cNvSpPr>
            <a:spLocks noGrp="1"/>
          </p:cNvSpPr>
          <p:nvPr>
            <p:ph sz="quarter" idx="15"/>
          </p:nvPr>
        </p:nvSpPr>
        <p:spPr>
          <a:xfrm>
            <a:off x="458788" y="1371600"/>
            <a:ext cx="3977640" cy="4572000"/>
          </a:xfrm>
        </p:spPr>
        <p:txBody>
          <a:bodyPr>
            <a:noAutofit/>
          </a:bodyPr>
          <a:lstStyle>
            <a:lvl1pPr>
              <a:defRPr sz="2400">
                <a:solidFill>
                  <a:schemeClr val="tx2"/>
                </a:solidFill>
              </a:defRPr>
            </a:lvl1pPr>
            <a:lvl2pPr marL="173736" indent="-173736">
              <a:buFont typeface="Arial" panose="020B0604020202020204" pitchFamily="34" charset="0"/>
              <a:buChar char="•"/>
              <a:defRPr sz="2400">
                <a:solidFill>
                  <a:schemeClr val="tx2"/>
                </a:solidFill>
              </a:defRPr>
            </a:lvl2pPr>
            <a:lvl3pPr marL="173736" indent="-173736">
              <a:buFont typeface="Arial" panose="020B0604020202020204" pitchFamily="34" charset="0"/>
              <a:buChar char="•"/>
              <a:defRPr sz="2400">
                <a:solidFill>
                  <a:schemeClr val="tx2"/>
                </a:solidFill>
              </a:defRPr>
            </a:lvl3pPr>
            <a:lvl4pPr marL="173736" indent="-173736">
              <a:buFont typeface="Arial" panose="020B0604020202020204" pitchFamily="34" charset="0"/>
              <a:buChar char="•"/>
              <a:defRPr sz="2400">
                <a:solidFill>
                  <a:schemeClr val="tx2"/>
                </a:solidFill>
              </a:defRPr>
            </a:lvl4pPr>
            <a:lvl5pPr marL="173736" indent="-173736">
              <a:buFont typeface="Arial" panose="020B0604020202020204" pitchFamily="34" charset="0"/>
              <a:buChar char="•"/>
              <a:defRPr sz="2400">
                <a:solidFill>
                  <a:schemeClr val="tx2"/>
                </a:solidFill>
              </a:defRPr>
            </a:lvl5pPr>
            <a:lvl6pPr marL="173736" indent="-173736">
              <a:buFont typeface="Arial" panose="020B0604020202020204" pitchFamily="34" charset="0"/>
              <a:buChar char="•"/>
              <a:defRPr sz="2400">
                <a:solidFill>
                  <a:schemeClr val="tx2"/>
                </a:solidFill>
              </a:defRPr>
            </a:lvl6pPr>
            <a:lvl7pPr marL="173736" indent="-173736">
              <a:buFont typeface="Arial" panose="020B0604020202020204" pitchFamily="34" charset="0"/>
              <a:buChar char="•"/>
              <a:defRPr sz="2400">
                <a:solidFill>
                  <a:schemeClr val="tx2"/>
                </a:solidFill>
              </a:defRPr>
            </a:lvl7pPr>
            <a:lvl8pPr marL="173736" indent="-173736">
              <a:buFont typeface="Arial" panose="020B0604020202020204" pitchFamily="34" charset="0"/>
              <a:buChar char="•"/>
              <a:defRPr sz="2400">
                <a:solidFill>
                  <a:schemeClr val="tx2"/>
                </a:solidFill>
              </a:defRPr>
            </a:lvl8pPr>
            <a:lvl9pPr marL="173736" indent="-173736">
              <a:buFont typeface="Arial" panose="020B0604020202020204" pitchFamily="34" charset="0"/>
              <a:buChar char="•"/>
              <a:defRPr sz="2400">
                <a:solidFill>
                  <a:schemeClr val="tx2"/>
                </a:solidFill>
              </a:defRPr>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xmlns="" val="24658566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Column Stacked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397510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1"/>
          </p:nvPr>
        </p:nvSpPr>
        <p:spPr>
          <a:xfrm>
            <a:off x="4710113" y="1373188"/>
            <a:ext cx="3976687" cy="21447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quarter" idx="14"/>
          </p:nvPr>
        </p:nvSpPr>
        <p:spPr>
          <a:xfrm>
            <a:off x="4710113" y="3794125"/>
            <a:ext cx="3976687"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5"/>
          </p:nvPr>
        </p:nvSpPr>
        <p:spPr/>
        <p:txBody>
          <a:bodyPr/>
          <a:lstStyle/>
          <a:p>
            <a:r>
              <a:rPr lang="en-US" dirty="0" smtClean="0"/>
              <a:t>Month Day, Year</a:t>
            </a:r>
            <a:endParaRPr lang="en-US" dirty="0"/>
          </a:p>
        </p:txBody>
      </p:sp>
      <p:sp>
        <p:nvSpPr>
          <p:cNvPr id="8" name="Slide Number Placeholder 7"/>
          <p:cNvSpPr>
            <a:spLocks noGrp="1"/>
          </p:cNvSpPr>
          <p:nvPr>
            <p:ph type="sldNum" sz="quarter" idx="16"/>
          </p:nvPr>
        </p:nvSpPr>
        <p:spPr/>
        <p:txBody>
          <a:bodyPr/>
          <a:lstStyle/>
          <a:p>
            <a:fld id="{5E8BC936-0928-C346-B13E-04BD58031644}"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416829837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Column Stacked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3975100" cy="21447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1"/>
          </p:nvPr>
        </p:nvSpPr>
        <p:spPr>
          <a:xfrm>
            <a:off x="4708526" y="1373187"/>
            <a:ext cx="3976687"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quarter" idx="14"/>
          </p:nvPr>
        </p:nvSpPr>
        <p:spPr>
          <a:xfrm>
            <a:off x="457200" y="3794125"/>
            <a:ext cx="3976687"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5"/>
          </p:nvPr>
        </p:nvSpPr>
        <p:spPr/>
        <p:txBody>
          <a:bodyPr/>
          <a:lstStyle/>
          <a:p>
            <a:r>
              <a:rPr lang="en-US" dirty="0" smtClean="0"/>
              <a:t>Month Day, Year</a:t>
            </a:r>
            <a:endParaRPr lang="en-US" dirty="0"/>
          </a:p>
        </p:txBody>
      </p:sp>
      <p:sp>
        <p:nvSpPr>
          <p:cNvPr id="8" name="Slide Number Placeholder 7"/>
          <p:cNvSpPr>
            <a:spLocks noGrp="1"/>
          </p:cNvSpPr>
          <p:nvPr>
            <p:ph type="sldNum" sz="quarter" idx="16"/>
          </p:nvPr>
        </p:nvSpPr>
        <p:spPr/>
        <p:txBody>
          <a:bodyPr/>
          <a:lstStyle/>
          <a:p>
            <a:fld id="{5E8BC936-0928-C346-B13E-04BD58031644}"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278790195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10"/>
          </p:nvPr>
        </p:nvSpPr>
        <p:spPr>
          <a:xfrm>
            <a:off x="457200" y="1373188"/>
            <a:ext cx="256032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1"/>
          </p:nvPr>
        </p:nvSpPr>
        <p:spPr>
          <a:xfrm>
            <a:off x="3295650" y="1373188"/>
            <a:ext cx="2555875"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5" name="Content Placeholder 14"/>
          <p:cNvSpPr>
            <a:spLocks noGrp="1"/>
          </p:cNvSpPr>
          <p:nvPr>
            <p:ph sz="quarter" idx="12"/>
          </p:nvPr>
        </p:nvSpPr>
        <p:spPr>
          <a:xfrm>
            <a:off x="6129338" y="1373188"/>
            <a:ext cx="2557462"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 name="Slide Number Placeholder 6"/>
          <p:cNvSpPr>
            <a:spLocks noGrp="1"/>
          </p:cNvSpPr>
          <p:nvPr>
            <p:ph type="sldNum" sz="quarter" idx="14"/>
          </p:nvPr>
        </p:nvSpPr>
        <p:spPr/>
        <p:txBody>
          <a:bodyPr/>
          <a:lstStyle/>
          <a:p>
            <a:fld id="{5E8BC936-0928-C346-B13E-04BD58031644}" type="slidenum">
              <a:rPr lang="en-US" smtClean="0"/>
              <a:pPr/>
              <a:t>‹#›</a:t>
            </a:fld>
            <a:endParaRPr lang="en-US" dirty="0"/>
          </a:p>
        </p:txBody>
      </p:sp>
      <p:sp>
        <p:nvSpPr>
          <p:cNvPr id="4" name="Date Placeholder 3"/>
          <p:cNvSpPr>
            <a:spLocks noGrp="1"/>
          </p:cNvSpPr>
          <p:nvPr>
            <p:ph type="dt" sz="half" idx="15"/>
          </p:nvPr>
        </p:nvSpPr>
        <p:spPr/>
        <p:txBody>
          <a:bodyPr/>
          <a:lstStyle/>
          <a:p>
            <a:r>
              <a:rPr lang="en-US" dirty="0" smtClean="0"/>
              <a:t>Month Day, Year</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298079387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nd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10"/>
          </p:nvPr>
        </p:nvSpPr>
        <p:spPr>
          <a:xfrm>
            <a:off x="457200" y="1373188"/>
            <a:ext cx="256032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1"/>
          </p:nvPr>
        </p:nvSpPr>
        <p:spPr>
          <a:xfrm>
            <a:off x="3295650" y="1373188"/>
            <a:ext cx="539115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203566848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nd Column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10"/>
          </p:nvPr>
        </p:nvSpPr>
        <p:spPr>
          <a:xfrm>
            <a:off x="457199" y="1373188"/>
            <a:ext cx="5394325"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1"/>
          </p:nvPr>
        </p:nvSpPr>
        <p:spPr>
          <a:xfrm>
            <a:off x="6129338" y="1373188"/>
            <a:ext cx="2557462"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7713430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tional Presentation Cov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8788" y="1373187"/>
            <a:ext cx="8229600" cy="4568825"/>
          </a:xfrm>
        </p:spPr>
        <p:txBody>
          <a:bodyPr>
            <a:noAutofit/>
          </a:bodyPr>
          <a:lstStyle>
            <a:lvl1pPr>
              <a:defRPr sz="4400" b="0" baseline="0">
                <a:solidFill>
                  <a:schemeClr val="accent1"/>
                </a:solidFill>
              </a:defRPr>
            </a:lvl1pPr>
          </a:lstStyle>
          <a:p>
            <a:r>
              <a:rPr lang="en-US" dirty="0" smtClean="0"/>
              <a:t>Optional Presentation Cover</a:t>
            </a:r>
            <a:endParaRPr lang="en-US" dirty="0"/>
          </a:p>
        </p:txBody>
      </p:sp>
      <p:sp>
        <p:nvSpPr>
          <p:cNvPr id="4" name="Date Placeholder 3"/>
          <p:cNvSpPr>
            <a:spLocks noGrp="1"/>
          </p:cNvSpPr>
          <p:nvPr>
            <p:ph type="dt" sz="half" idx="10"/>
          </p:nvPr>
        </p:nvSpPr>
        <p:spPr/>
        <p:txBody>
          <a:bodyPr/>
          <a:lstStyle/>
          <a:p>
            <a:r>
              <a:rPr lang="en-US" dirty="0" smtClean="0"/>
              <a:t>Month Day, Year</a:t>
            </a:r>
            <a:endParaRPr lang="en-US" dirty="0"/>
          </a:p>
        </p:txBody>
      </p:sp>
      <p:sp>
        <p:nvSpPr>
          <p:cNvPr id="5" name="Slide Number Placeholder 4"/>
          <p:cNvSpPr>
            <a:spLocks noGrp="1"/>
          </p:cNvSpPr>
          <p:nvPr>
            <p:ph type="sldNum" sz="quarter" idx="11"/>
          </p:nvPr>
        </p:nvSpPr>
        <p:spPr/>
        <p:txBody>
          <a:bodyPr/>
          <a:lstStyle/>
          <a:p>
            <a:fld id="{5E8BC936-0928-C346-B13E-04BD58031644}"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392443508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Page Photo">
    <p:spTree>
      <p:nvGrpSpPr>
        <p:cNvPr id="1" name=""/>
        <p:cNvGrpSpPr/>
        <p:nvPr/>
      </p:nvGrpSpPr>
      <p:grpSpPr>
        <a:xfrm>
          <a:off x="0" y="0"/>
          <a:ext cx="0" cy="0"/>
          <a:chOff x="0" y="0"/>
          <a:chExt cx="0" cy="0"/>
        </a:xfrm>
      </p:grpSpPr>
      <p:sp>
        <p:nvSpPr>
          <p:cNvPr id="11" name="Picture Placeholder 10"/>
          <p:cNvSpPr>
            <a:spLocks noGrp="1"/>
          </p:cNvSpPr>
          <p:nvPr>
            <p:ph type="pic" sz="quarter" idx="17"/>
          </p:nvPr>
        </p:nvSpPr>
        <p:spPr>
          <a:xfrm>
            <a:off x="1" y="0"/>
            <a:ext cx="9143999" cy="6858000"/>
          </a:xfrm>
        </p:spPr>
        <p:txBody>
          <a:bodyPr/>
          <a:lstStyle/>
          <a:p>
            <a:r>
              <a:rPr lang="en-US" dirty="0" smtClean="0"/>
              <a:t>Click icon to add picture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4" name="Date Placeholder 3"/>
          <p:cNvSpPr>
            <a:spLocks noGrp="1"/>
          </p:cNvSpPr>
          <p:nvPr>
            <p:ph type="dt" sz="half" idx="18"/>
          </p:nvPr>
        </p:nvSpPr>
        <p:spPr/>
        <p:txBody>
          <a:bodyPr/>
          <a:lstStyle/>
          <a:p>
            <a:r>
              <a:rPr lang="en-US" dirty="0" smtClean="0"/>
              <a:t>Month Day, Year</a:t>
            </a:r>
            <a:endParaRPr lang="en-US" dirty="0"/>
          </a:p>
        </p:txBody>
      </p:sp>
      <p:sp>
        <p:nvSpPr>
          <p:cNvPr id="5" name="Slide Number Placeholder 4"/>
          <p:cNvSpPr>
            <a:spLocks noGrp="1"/>
          </p:cNvSpPr>
          <p:nvPr>
            <p:ph type="sldNum" sz="quarter" idx="19"/>
          </p:nvPr>
        </p:nvSpPr>
        <p:spPr/>
        <p:txBody>
          <a:bodyPr/>
          <a:lstStyle/>
          <a:p>
            <a:fld id="{5E8BC936-0928-C346-B13E-04BD58031644}" type="slidenum">
              <a:rPr lang="en-US" smtClean="0"/>
              <a:pPr/>
              <a:t>‹#›</a:t>
            </a:fld>
            <a:endParaRPr lang="en-US" dirty="0"/>
          </a:p>
        </p:txBody>
      </p:sp>
    </p:spTree>
    <p:extLst>
      <p:ext uri="{BB962C8B-B14F-4D97-AF65-F5344CB8AC3E}">
        <p14:creationId xmlns:p14="http://schemas.microsoft.com/office/powerpoint/2010/main" xmlns="" val="272135747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bwMode="auto">
          <a:xfrm>
            <a:off x="423100" y="6217920"/>
            <a:ext cx="1577339" cy="443483"/>
          </a:xfrm>
          <a:prstGeom prst="rect">
            <a:avLst/>
          </a:prstGeom>
        </p:spPr>
      </p:pic>
      <p:sp>
        <p:nvSpPr>
          <p:cNvPr id="8" name="Rectangle 7"/>
          <p:cNvSpPr/>
          <p:nvPr userDrawn="1"/>
        </p:nvSpPr>
        <p:spPr bwMode="hidden">
          <a:xfrm>
            <a:off x="0" y="-2"/>
            <a:ext cx="9144000" cy="68580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chemeClr val="bg1"/>
                </a:solidFill>
              </a:defRPr>
            </a:lvl1pPr>
          </a:lstStyle>
          <a:p>
            <a:r>
              <a:rPr lang="en-US" dirty="0" smtClean="0"/>
              <a:t>Month Day, Year</a:t>
            </a:r>
            <a:endParaRPr lang="en-US" dirty="0"/>
          </a:p>
        </p:txBody>
      </p:sp>
      <p:sp>
        <p:nvSpPr>
          <p:cNvPr id="6" name="Slide Number Placeholder 5"/>
          <p:cNvSpPr>
            <a:spLocks noGrp="1"/>
          </p:cNvSpPr>
          <p:nvPr>
            <p:ph type="sldNum" sz="quarter" idx="11"/>
          </p:nvPr>
        </p:nvSpPr>
        <p:spPr/>
        <p:txBody>
          <a:bodyPr/>
          <a:lstStyle>
            <a:lvl1pPr>
              <a:defRPr>
                <a:solidFill>
                  <a:schemeClr val="bg1"/>
                </a:solidFill>
              </a:defRPr>
            </a:lvl1pPr>
          </a:lstStyle>
          <a:p>
            <a:fld id="{5E8BC936-0928-C346-B13E-04BD58031644}" type="slidenum">
              <a:rPr lang="en-US" smtClean="0"/>
              <a:pPr/>
              <a:t>‹#›</a:t>
            </a:fld>
            <a:endParaRPr lang="en-US" dirty="0"/>
          </a:p>
        </p:txBody>
      </p:sp>
      <p:sp>
        <p:nvSpPr>
          <p:cNvPr id="12" name="Text Placeholder 10"/>
          <p:cNvSpPr>
            <a:spLocks noGrp="1"/>
          </p:cNvSpPr>
          <p:nvPr>
            <p:ph type="body" sz="quarter" idx="12" hasCustomPrompt="1"/>
          </p:nvPr>
        </p:nvSpPr>
        <p:spPr>
          <a:xfrm>
            <a:off x="458787" y="1373188"/>
            <a:ext cx="5392737" cy="4572000"/>
          </a:xfrm>
        </p:spPr>
        <p:txBody>
          <a:bodyPr>
            <a:noAutofit/>
          </a:bodyPr>
          <a:lstStyle>
            <a:lvl1pPr>
              <a:defRPr sz="4400" baseline="0">
                <a:solidFill>
                  <a:schemeClr val="bg2"/>
                </a:solidFill>
              </a:defRPr>
            </a:lvl1pPr>
            <a:lvl2pPr marL="285750" marR="0" indent="-285750" algn="l" defTabSz="0" rtl="0" eaLnBrk="1" fontAlgn="auto" latinLnBrk="0" hangingPunct="1">
              <a:lnSpc>
                <a:spcPct val="100000"/>
              </a:lnSpc>
              <a:spcBef>
                <a:spcPts val="0"/>
              </a:spcBef>
              <a:spcAft>
                <a:spcPts val="300"/>
              </a:spcAft>
              <a:buClrTx/>
              <a:buSzTx/>
              <a:buFont typeface="Arial" panose="020B0604020202020204" pitchFamily="34" charset="0"/>
              <a:buChar char="•"/>
              <a:tabLst/>
              <a:defRPr sz="3600">
                <a:solidFill>
                  <a:schemeClr val="bg2"/>
                </a:solidFill>
              </a:defRPr>
            </a:lvl2pPr>
            <a:lvl3pPr marL="287338" indent="-285750">
              <a:buFont typeface="Arial" panose="020B0604020202020204" pitchFamily="34" charset="0"/>
              <a:buChar char="•"/>
              <a:defRPr sz="3600">
                <a:solidFill>
                  <a:schemeClr val="bg1"/>
                </a:solidFill>
              </a:defRPr>
            </a:lvl3pPr>
            <a:lvl4pPr marL="283464" indent="-284163">
              <a:buFont typeface="Arial" panose="020B0604020202020204" pitchFamily="34" charset="0"/>
              <a:buChar char="•"/>
              <a:defRPr sz="3600">
                <a:solidFill>
                  <a:schemeClr val="bg1"/>
                </a:solidFill>
              </a:defRPr>
            </a:lvl4pPr>
            <a:lvl5pPr marL="283464" indent="-284163">
              <a:buFont typeface="Arial" panose="020B0604020202020204" pitchFamily="34" charset="0"/>
              <a:buChar char="•"/>
              <a:defRPr sz="3600">
                <a:solidFill>
                  <a:schemeClr val="bg1"/>
                </a:solidFill>
              </a:defRPr>
            </a:lvl5pPr>
            <a:lvl6pPr marL="287338" marR="0" indent="-285750" algn="l" defTabSz="0" rtl="0" eaLnBrk="1" fontAlgn="auto" latinLnBrk="0" hangingPunct="1">
              <a:lnSpc>
                <a:spcPct val="100000"/>
              </a:lnSpc>
              <a:spcBef>
                <a:spcPts val="0"/>
              </a:spcBef>
              <a:spcAft>
                <a:spcPts val="300"/>
              </a:spcAft>
              <a:buClrTx/>
              <a:buSzTx/>
              <a:buFont typeface="Arial" panose="020B0604020202020204" pitchFamily="34" charset="0"/>
              <a:buChar char="•"/>
              <a:tabLst/>
              <a:defRPr sz="3600">
                <a:solidFill>
                  <a:schemeClr val="bg2"/>
                </a:solidFill>
              </a:defRPr>
            </a:lvl6pPr>
            <a:lvl7pPr marL="287338" marR="0" indent="-285750" algn="l" defTabSz="0" rtl="0" eaLnBrk="1" fontAlgn="auto" latinLnBrk="0" hangingPunct="1">
              <a:lnSpc>
                <a:spcPct val="100000"/>
              </a:lnSpc>
              <a:spcBef>
                <a:spcPts val="0"/>
              </a:spcBef>
              <a:spcAft>
                <a:spcPts val="300"/>
              </a:spcAft>
              <a:buClrTx/>
              <a:buSzTx/>
              <a:buFont typeface="Arial" panose="020B0604020202020204" pitchFamily="34" charset="0"/>
              <a:buChar char="•"/>
              <a:tabLst/>
              <a:defRPr sz="3600">
                <a:solidFill>
                  <a:schemeClr val="bg2"/>
                </a:solidFill>
              </a:defRPr>
            </a:lvl7pPr>
            <a:lvl8pPr marL="285750" marR="0" indent="-285750" algn="l" defTabSz="0" rtl="0" eaLnBrk="1" fontAlgn="auto" latinLnBrk="0" hangingPunct="1">
              <a:lnSpc>
                <a:spcPct val="100000"/>
              </a:lnSpc>
              <a:spcBef>
                <a:spcPts val="0"/>
              </a:spcBef>
              <a:spcAft>
                <a:spcPts val="300"/>
              </a:spcAft>
              <a:buClrTx/>
              <a:buSzTx/>
              <a:buFont typeface="Arial" panose="020B0604020202020204" pitchFamily="34" charset="0"/>
              <a:buChar char="•"/>
              <a:tabLst/>
              <a:defRPr sz="3600">
                <a:solidFill>
                  <a:schemeClr val="bg1"/>
                </a:solidFill>
              </a:defRPr>
            </a:lvl8pPr>
            <a:lvl9pPr marL="287338" indent="-285750">
              <a:buFont typeface="Arial" panose="020B0604020202020204" pitchFamily="34" charset="0"/>
              <a:buChar char="•"/>
              <a:defRPr sz="3600">
                <a:solidFill>
                  <a:schemeClr val="bg1"/>
                </a:solidFill>
              </a:defRPr>
            </a:lvl9pPr>
          </a:lstStyle>
          <a:p>
            <a:pPr lvl="0"/>
            <a:r>
              <a:rPr lang="en-US" dirty="0" smtClean="0"/>
              <a:t>Thank You</a:t>
            </a:r>
          </a:p>
        </p:txBody>
      </p:sp>
      <p:pic>
        <p:nvPicPr>
          <p:cNvPr id="13" name="Picture 12"/>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bwMode="hidden">
          <a:xfrm>
            <a:off x="420624" y="6217920"/>
            <a:ext cx="1577339" cy="443483"/>
          </a:xfrm>
          <a:prstGeom prst="rect">
            <a:avLst/>
          </a:prstGeom>
        </p:spPr>
      </p:pic>
      <p:pic>
        <p:nvPicPr>
          <p:cNvPr id="9" name="Picture 8"/>
          <p:cNvPicPr>
            <a:picLocks noChangeAspect="1"/>
          </p:cNvPicPr>
          <p:nvPr userDrawn="1"/>
        </p:nvPicPr>
        <p:blipFill rotWithShape="1">
          <a:blip r:embed="rId4">
            <a:extLst>
              <a:ext uri="{28A0092B-C50C-407E-A947-70E740481C1C}">
                <a14:useLocalDpi xmlns:a14="http://schemas.microsoft.com/office/drawing/2010/main" xmlns="" val="0"/>
              </a:ext>
            </a:extLst>
          </a:blip>
          <a:srcRect l="63993"/>
          <a:stretch/>
        </p:blipFill>
        <p:spPr bwMode="black">
          <a:xfrm>
            <a:off x="5851523" y="-1"/>
            <a:ext cx="3292475" cy="6857998"/>
          </a:xfrm>
          <a:prstGeom prst="rect">
            <a:avLst/>
          </a:prstGeom>
        </p:spPr>
      </p:pic>
    </p:spTree>
    <p:extLst>
      <p:ext uri="{BB962C8B-B14F-4D97-AF65-F5344CB8AC3E}">
        <p14:creationId xmlns:p14="http://schemas.microsoft.com/office/powerpoint/2010/main" xmlns="" val="3697226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a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8788" y="1373188"/>
            <a:ext cx="8229600" cy="796925"/>
          </a:xfrm>
        </p:spPr>
        <p:txBody>
          <a:bodyPr>
            <a:noAutofit/>
          </a:bodyPr>
          <a:lstStyle>
            <a:lvl1pPr>
              <a:defRPr sz="4400" b="0">
                <a:solidFill>
                  <a:schemeClr val="accent1"/>
                </a:solidFill>
              </a:defRPr>
            </a:lvl1pPr>
          </a:lstStyle>
          <a:p>
            <a:r>
              <a:rPr lang="en-US" dirty="0" smtClean="0"/>
              <a:t>Today’s Agenda</a:t>
            </a:r>
            <a:endParaRPr lang="en-US" dirty="0"/>
          </a:p>
        </p:txBody>
      </p:sp>
      <p:sp>
        <p:nvSpPr>
          <p:cNvPr id="9" name="Content Placeholder 8"/>
          <p:cNvSpPr>
            <a:spLocks noGrp="1"/>
          </p:cNvSpPr>
          <p:nvPr>
            <p:ph sz="quarter" idx="12"/>
          </p:nvPr>
        </p:nvSpPr>
        <p:spPr>
          <a:xfrm>
            <a:off x="457200" y="2286000"/>
            <a:ext cx="8229600" cy="3657600"/>
          </a:xfrm>
        </p:spPr>
        <p:txBody>
          <a:bodyPr>
            <a:noAutofit/>
          </a:bodyPr>
          <a:lstStyle>
            <a:lvl1pPr marL="342900" indent="-342900">
              <a:buFont typeface="+mj-lt"/>
              <a:buAutoNum type="arabicPeriod"/>
              <a:defRPr sz="2800" baseline="0">
                <a:solidFill>
                  <a:schemeClr val="accent1"/>
                </a:solidFill>
              </a:defRPr>
            </a:lvl1pPr>
            <a:lvl2pPr marL="628650" indent="-284163">
              <a:buFont typeface="Arial" panose="020B0604020202020204" pitchFamily="34" charset="0"/>
              <a:buChar char="•"/>
              <a:defRPr sz="2800">
                <a:solidFill>
                  <a:schemeClr val="accent1"/>
                </a:solidFill>
              </a:defRPr>
            </a:lvl2pPr>
            <a:lvl3pPr marL="630936" indent="-283464">
              <a:buFont typeface="Arial" panose="020B0604020202020204" pitchFamily="34" charset="0"/>
              <a:buChar char="•"/>
              <a:defRPr sz="2800">
                <a:solidFill>
                  <a:schemeClr val="accent1"/>
                </a:solidFill>
              </a:defRPr>
            </a:lvl3pPr>
            <a:lvl4pPr marL="630936" indent="-283464">
              <a:buFont typeface="Arial" panose="020B0604020202020204" pitchFamily="34" charset="0"/>
              <a:buChar char="•"/>
              <a:defRPr sz="2800">
                <a:solidFill>
                  <a:srgbClr val="003CA5"/>
                </a:solidFill>
              </a:defRPr>
            </a:lvl4pPr>
            <a:lvl5pPr marL="630936" indent="-283464">
              <a:buFont typeface="Arial" panose="020B0604020202020204" pitchFamily="34" charset="0"/>
              <a:buChar char="•"/>
              <a:defRPr sz="2800">
                <a:solidFill>
                  <a:srgbClr val="003CA5"/>
                </a:solidFill>
              </a:defRPr>
            </a:lvl5pPr>
            <a:lvl6pPr marL="630936" indent="-283464">
              <a:buFont typeface="Arial" panose="020B0604020202020204" pitchFamily="34" charset="0"/>
              <a:buChar char="•"/>
              <a:defRPr sz="2800">
                <a:solidFill>
                  <a:schemeClr val="accent1"/>
                </a:solidFill>
              </a:defRPr>
            </a:lvl6pPr>
            <a:lvl7pPr marL="630936" indent="-283464">
              <a:buFont typeface="Arial" panose="020B0604020202020204" pitchFamily="34" charset="0"/>
              <a:buChar char="•"/>
              <a:defRPr sz="2800">
                <a:solidFill>
                  <a:srgbClr val="003CA5"/>
                </a:solidFill>
              </a:defRPr>
            </a:lvl7pPr>
            <a:lvl8pPr marL="630936" indent="-283464">
              <a:buFont typeface="Arial" panose="020B0604020202020204" pitchFamily="34" charset="0"/>
              <a:buChar char="•"/>
              <a:defRPr sz="2800">
                <a:solidFill>
                  <a:srgbClr val="003CA5"/>
                </a:solidFill>
              </a:defRPr>
            </a:lvl8pPr>
            <a:lvl9pPr marL="630936" indent="-283464">
              <a:buFont typeface="Arial" panose="020B0604020202020204" pitchFamily="34" charset="0"/>
              <a:buChar char="•"/>
              <a:defRPr sz="2800">
                <a:solidFill>
                  <a:srgbClr val="003CA5"/>
                </a:solidFill>
              </a:defRPr>
            </a:lvl9pPr>
          </a:lstStyle>
          <a:p>
            <a:pPr lvl="0"/>
            <a:r>
              <a:rPr lang="en-US" smtClean="0"/>
              <a:t>Click to edit Master text styles</a:t>
            </a:r>
          </a:p>
          <a:p>
            <a:pPr lvl="1"/>
            <a:r>
              <a:rPr lang="en-US" smtClean="0"/>
              <a:t>Second level</a:t>
            </a:r>
          </a:p>
        </p:txBody>
      </p:sp>
      <p:pic>
        <p:nvPicPr>
          <p:cNvPr id="3" name="Picture 2"/>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4" name="Date Placeholder 3"/>
          <p:cNvSpPr>
            <a:spLocks noGrp="1"/>
          </p:cNvSpPr>
          <p:nvPr>
            <p:ph type="dt" sz="half" idx="13"/>
          </p:nvPr>
        </p:nvSpPr>
        <p:spPr/>
        <p:txBody>
          <a:bodyPr/>
          <a:lstStyle/>
          <a:p>
            <a:r>
              <a:rPr lang="en-US" dirty="0" smtClean="0"/>
              <a:t>Month Day, Year</a:t>
            </a:r>
            <a:endParaRPr lang="en-US" dirty="0"/>
          </a:p>
        </p:txBody>
      </p:sp>
      <p:sp>
        <p:nvSpPr>
          <p:cNvPr id="5" name="Slide Number Placeholder 4"/>
          <p:cNvSpPr>
            <a:spLocks noGrp="1"/>
          </p:cNvSpPr>
          <p:nvPr>
            <p:ph type="sldNum" sz="quarter" idx="14"/>
          </p:nvPr>
        </p:nvSpPr>
        <p:spPr/>
        <p:txBody>
          <a:bodyPr/>
          <a:lstStyle/>
          <a:p>
            <a:fld id="{5E8BC936-0928-C346-B13E-04BD58031644}" type="slidenum">
              <a:rPr lang="en-US" smtClean="0"/>
              <a:pPr/>
              <a:t>‹#›</a:t>
            </a:fld>
            <a:endParaRPr lang="en-US" dirty="0"/>
          </a:p>
        </p:txBody>
      </p:sp>
    </p:spTree>
    <p:extLst>
      <p:ext uri="{BB962C8B-B14F-4D97-AF65-F5344CB8AC3E}">
        <p14:creationId xmlns:p14="http://schemas.microsoft.com/office/powerpoint/2010/main" xmlns="" val="10078395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3"/>
          </a:xfrm>
          <a:prstGeom prst="rect">
            <a:avLst/>
          </a:prstGeom>
        </p:spPr>
      </p:pic>
      <p:sp>
        <p:nvSpPr>
          <p:cNvPr id="8" name="Rectangle 7"/>
          <p:cNvSpPr/>
          <p:nvPr userDrawn="1"/>
        </p:nvSpPr>
        <p:spPr bwMode="hidden">
          <a:xfrm>
            <a:off x="0" y="-2"/>
            <a:ext cx="9144000" cy="68580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1" name="Text Placeholder 10"/>
          <p:cNvSpPr>
            <a:spLocks noGrp="1"/>
          </p:cNvSpPr>
          <p:nvPr>
            <p:ph type="body" sz="quarter" idx="12"/>
          </p:nvPr>
        </p:nvSpPr>
        <p:spPr bwMode="blackWhite">
          <a:xfrm>
            <a:off x="458787" y="1373188"/>
            <a:ext cx="5392737" cy="4572000"/>
          </a:xfrm>
        </p:spPr>
        <p:txBody>
          <a:bodyPr>
            <a:noAutofit/>
          </a:bodyPr>
          <a:lstStyle>
            <a:lvl1pPr>
              <a:defRPr sz="4400" baseline="0">
                <a:solidFill>
                  <a:schemeClr val="bg2"/>
                </a:solidFill>
              </a:defRPr>
            </a:lvl1pPr>
            <a:lvl2pPr marL="285750"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bg2"/>
                </a:solidFill>
              </a:defRPr>
            </a:lvl2pPr>
            <a:lvl3pPr marL="287338" indent="-285750">
              <a:defRPr sz="3600">
                <a:solidFill>
                  <a:schemeClr val="bg1"/>
                </a:solidFill>
              </a:defRPr>
            </a:lvl3pPr>
            <a:lvl4pPr marL="283464" indent="-284163">
              <a:buFont typeface="Calibri" panose="020F0502020204030204" pitchFamily="34" charset="0"/>
              <a:buChar char="-"/>
              <a:defRPr sz="3600">
                <a:solidFill>
                  <a:schemeClr val="bg1"/>
                </a:solidFill>
              </a:defRPr>
            </a:lvl4pPr>
            <a:lvl5pPr marL="283464" indent="-284163">
              <a:defRPr sz="3600">
                <a:solidFill>
                  <a:schemeClr val="bg1"/>
                </a:solidFill>
              </a:defRPr>
            </a:lvl5pPr>
            <a:lvl6pPr marL="287338"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bg2"/>
                </a:solidFill>
              </a:defRPr>
            </a:lvl6pPr>
            <a:lvl7pPr marL="287338"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bg2"/>
                </a:solidFill>
              </a:defRPr>
            </a:lvl7pPr>
            <a:lvl8pPr marL="285750"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bg1"/>
                </a:solidFill>
              </a:defRPr>
            </a:lvl8pPr>
            <a:lvl9pPr marL="287338" indent="-285750">
              <a:defRPr sz="3600">
                <a:solidFill>
                  <a:schemeClr val="bg1"/>
                </a:solidFill>
              </a:defRPr>
            </a:lvl9pPr>
          </a:lstStyle>
          <a:p>
            <a:pPr lvl="0"/>
            <a:r>
              <a:rPr lang="en-US" smtClean="0"/>
              <a:t>Click to edit Master text styles</a:t>
            </a:r>
          </a:p>
        </p:txBody>
      </p:sp>
      <p:sp>
        <p:nvSpPr>
          <p:cNvPr id="2" name="Date Placeholder 1"/>
          <p:cNvSpPr>
            <a:spLocks noGrp="1"/>
          </p:cNvSpPr>
          <p:nvPr>
            <p:ph type="dt" sz="half" idx="13"/>
          </p:nvPr>
        </p:nvSpPr>
        <p:spPr/>
        <p:txBody>
          <a:bodyPr/>
          <a:lstStyle>
            <a:lvl1pPr>
              <a:defRPr>
                <a:solidFill>
                  <a:schemeClr val="bg1"/>
                </a:solidFill>
              </a:defRPr>
            </a:lvl1pPr>
          </a:lstStyle>
          <a:p>
            <a:r>
              <a:rPr lang="en-US" dirty="0" smtClean="0"/>
              <a:t>Month Day, Year</a:t>
            </a:r>
            <a:endParaRPr lang="en-US" dirty="0"/>
          </a:p>
        </p:txBody>
      </p:sp>
      <p:sp>
        <p:nvSpPr>
          <p:cNvPr id="6" name="Slide Number Placeholder 5"/>
          <p:cNvSpPr>
            <a:spLocks noGrp="1"/>
          </p:cNvSpPr>
          <p:nvPr>
            <p:ph type="sldNum" sz="quarter" idx="14"/>
          </p:nvPr>
        </p:nvSpPr>
        <p:spPr/>
        <p:txBody>
          <a:bodyPr/>
          <a:lstStyle>
            <a:lvl1pPr>
              <a:defRPr>
                <a:solidFill>
                  <a:schemeClr val="bg1"/>
                </a:solidFill>
              </a:defRPr>
            </a:lvl1pPr>
          </a:lstStyle>
          <a:p>
            <a:fld id="{5E8BC936-0928-C346-B13E-04BD58031644}" type="slidenum">
              <a:rPr lang="en-US" smtClean="0"/>
              <a:pPr/>
              <a:t>‹#›</a:t>
            </a:fld>
            <a:endParaRPr lang="en-US" dirty="0"/>
          </a:p>
        </p:txBody>
      </p:sp>
      <p:pic>
        <p:nvPicPr>
          <p:cNvPr id="3" name="Picture 2"/>
          <p:cNvPicPr>
            <a:picLocks noChangeAspect="1"/>
          </p:cNvPicPr>
          <p:nvPr userDrawn="1"/>
        </p:nvPicPr>
        <p:blipFill rotWithShape="1">
          <a:blip r:embed="rId3">
            <a:extLst>
              <a:ext uri="{28A0092B-C50C-407E-A947-70E740481C1C}">
                <a14:useLocalDpi xmlns:a14="http://schemas.microsoft.com/office/drawing/2010/main" xmlns="" val="0"/>
              </a:ext>
            </a:extLst>
          </a:blip>
          <a:srcRect l="63993"/>
          <a:stretch/>
        </p:blipFill>
        <p:spPr bwMode="black">
          <a:xfrm>
            <a:off x="5851523" y="-1"/>
            <a:ext cx="3292475" cy="6857998"/>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bwMode="hidden">
          <a:xfrm>
            <a:off x="423100" y="6217920"/>
            <a:ext cx="1577339" cy="443483"/>
          </a:xfrm>
          <a:prstGeom prst="rect">
            <a:avLst/>
          </a:prstGeom>
        </p:spPr>
      </p:pic>
    </p:spTree>
    <p:extLst>
      <p:ext uri="{BB962C8B-B14F-4D97-AF65-F5344CB8AC3E}">
        <p14:creationId xmlns:p14="http://schemas.microsoft.com/office/powerpoint/2010/main" xmlns="" val="40304182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Alternat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xmlns="" val="0"/>
              </a:ext>
            </a:extLst>
          </a:blip>
          <a:srcRect l="63993"/>
          <a:stretch/>
        </p:blipFill>
        <p:spPr bwMode="black">
          <a:xfrm>
            <a:off x="5851523" y="1"/>
            <a:ext cx="3292475" cy="6857999"/>
          </a:xfrm>
          <a:prstGeom prst="rect">
            <a:avLst/>
          </a:prstGeom>
        </p:spPr>
      </p:pic>
      <p:sp>
        <p:nvSpPr>
          <p:cNvPr id="2" name="Date Placeholder 1"/>
          <p:cNvSpPr>
            <a:spLocks noGrp="1"/>
          </p:cNvSpPr>
          <p:nvPr>
            <p:ph type="dt" sz="half" idx="13"/>
          </p:nvPr>
        </p:nvSpPr>
        <p:spPr/>
        <p:txBody>
          <a:bodyPr/>
          <a:lstStyle>
            <a:lvl1pPr>
              <a:defRPr>
                <a:solidFill>
                  <a:schemeClr val="tx1"/>
                </a:solidFill>
              </a:defRPr>
            </a:lvl1pPr>
          </a:lstStyle>
          <a:p>
            <a:r>
              <a:rPr lang="en-US" dirty="0" smtClean="0"/>
              <a:t>Month Day, Year</a:t>
            </a:r>
            <a:endParaRPr lang="en-US" dirty="0"/>
          </a:p>
        </p:txBody>
      </p:sp>
      <p:sp>
        <p:nvSpPr>
          <p:cNvPr id="6" name="Slide Number Placeholder 5"/>
          <p:cNvSpPr>
            <a:spLocks noGrp="1"/>
          </p:cNvSpPr>
          <p:nvPr>
            <p:ph type="sldNum" sz="quarter" idx="14"/>
          </p:nvPr>
        </p:nvSpPr>
        <p:spPr/>
        <p:txBody>
          <a:bodyPr/>
          <a:lstStyle>
            <a:lvl1pPr>
              <a:defRPr>
                <a:solidFill>
                  <a:schemeClr val="tx1"/>
                </a:solidFill>
              </a:defRPr>
            </a:lvl1pPr>
          </a:lstStyle>
          <a:p>
            <a:fld id="{5E8BC936-0928-C346-B13E-04BD58031644}"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12" name="Text Placeholder 10"/>
          <p:cNvSpPr>
            <a:spLocks noGrp="1"/>
          </p:cNvSpPr>
          <p:nvPr>
            <p:ph type="body" sz="quarter" idx="12"/>
          </p:nvPr>
        </p:nvSpPr>
        <p:spPr bwMode="blackWhite">
          <a:xfrm>
            <a:off x="458787" y="1373188"/>
            <a:ext cx="5392737" cy="4572000"/>
          </a:xfrm>
        </p:spPr>
        <p:txBody>
          <a:bodyPr>
            <a:noAutofit/>
          </a:bodyPr>
          <a:lstStyle>
            <a:lvl1pPr>
              <a:defRPr sz="4400" baseline="0">
                <a:solidFill>
                  <a:schemeClr val="accent1"/>
                </a:solidFill>
              </a:defRPr>
            </a:lvl1pPr>
            <a:lvl2pPr marL="285750"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accent1"/>
                </a:solidFill>
              </a:defRPr>
            </a:lvl2pPr>
            <a:lvl3pPr marL="287338" indent="-285750">
              <a:defRPr sz="3600">
                <a:solidFill>
                  <a:schemeClr val="accent1"/>
                </a:solidFill>
              </a:defRPr>
            </a:lvl3pPr>
            <a:lvl4pPr marL="283464" indent="-284163">
              <a:buFont typeface="Calibri" panose="020F0502020204030204" pitchFamily="34" charset="0"/>
              <a:buChar char="-"/>
              <a:defRPr sz="3600">
                <a:solidFill>
                  <a:schemeClr val="accent1"/>
                </a:solidFill>
              </a:defRPr>
            </a:lvl4pPr>
            <a:lvl5pPr marL="283464" indent="-284163">
              <a:defRPr sz="3600">
                <a:solidFill>
                  <a:schemeClr val="accent1"/>
                </a:solidFill>
              </a:defRPr>
            </a:lvl5pPr>
            <a:lvl6pPr marL="287338"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accent1"/>
                </a:solidFill>
              </a:defRPr>
            </a:lvl6pPr>
            <a:lvl7pPr marL="287338"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accent1"/>
                </a:solidFill>
              </a:defRPr>
            </a:lvl7pPr>
            <a:lvl8pPr marL="285750" marR="0" indent="-285750" algn="l" defTabSz="0" rtl="0" eaLnBrk="1" fontAlgn="auto" latinLnBrk="0" hangingPunct="1">
              <a:lnSpc>
                <a:spcPct val="100000"/>
              </a:lnSpc>
              <a:spcBef>
                <a:spcPts val="0"/>
              </a:spcBef>
              <a:spcAft>
                <a:spcPts val="300"/>
              </a:spcAft>
              <a:buClrTx/>
              <a:buSzTx/>
              <a:buFont typeface="Calibri" panose="020F0502020204030204" pitchFamily="34" charset="0"/>
              <a:buChar char="-"/>
              <a:tabLst/>
              <a:defRPr sz="3600">
                <a:solidFill>
                  <a:schemeClr val="accent1"/>
                </a:solidFill>
              </a:defRPr>
            </a:lvl8pPr>
            <a:lvl9pPr marL="287338" indent="-285750">
              <a:defRPr sz="3600">
                <a:solidFill>
                  <a:schemeClr val="accent1"/>
                </a:solidFill>
              </a:defRPr>
            </a:lvl9pPr>
          </a:lstStyle>
          <a:p>
            <a:pPr lvl="0"/>
            <a:r>
              <a:rPr lang="en-US" smtClean="0"/>
              <a:t>Click to edit Master text styles</a:t>
            </a:r>
          </a:p>
        </p:txBody>
      </p:sp>
    </p:spTree>
    <p:extLst>
      <p:ext uri="{BB962C8B-B14F-4D97-AF65-F5344CB8AC3E}">
        <p14:creationId xmlns:p14="http://schemas.microsoft.com/office/powerpoint/2010/main" xmlns="" val="17905439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Picture Placeholder 10"/>
          <p:cNvSpPr>
            <a:spLocks noGrp="1"/>
          </p:cNvSpPr>
          <p:nvPr>
            <p:ph type="pic" sz="quarter" idx="17"/>
          </p:nvPr>
        </p:nvSpPr>
        <p:spPr>
          <a:xfrm>
            <a:off x="1" y="0"/>
            <a:ext cx="9143999" cy="6858000"/>
          </a:xfrm>
        </p:spPr>
        <p:txBody>
          <a:bodyPr/>
          <a:lstStyle/>
          <a:p>
            <a:r>
              <a:rPr lang="en-US" dirty="0" smtClean="0"/>
              <a:t>Click icon to add picture</a:t>
            </a:r>
            <a:endParaRPr lang="en-US" dirty="0"/>
          </a:p>
        </p:txBody>
      </p:sp>
      <p:sp>
        <p:nvSpPr>
          <p:cNvPr id="6" name="Text Placeholder 5"/>
          <p:cNvSpPr>
            <a:spLocks noGrp="1"/>
          </p:cNvSpPr>
          <p:nvPr>
            <p:ph type="body" sz="quarter" idx="16"/>
          </p:nvPr>
        </p:nvSpPr>
        <p:spPr>
          <a:xfrm>
            <a:off x="1" y="0"/>
            <a:ext cx="3024187" cy="6858000"/>
          </a:xfrm>
          <a:solidFill>
            <a:schemeClr val="accent1">
              <a:alpha val="63000"/>
            </a:schemeClr>
          </a:solidFill>
        </p:spPr>
        <p:txBody>
          <a:bodyPr lIns="457200" tIns="1280160" rIns="457200" bIns="914400">
            <a:noAutofit/>
          </a:bodyPr>
          <a:lstStyle>
            <a:lvl1pPr marL="0" indent="0">
              <a:tabLst/>
              <a:defRPr sz="2400">
                <a:solidFill>
                  <a:schemeClr val="bg2"/>
                </a:solidFill>
              </a:defRPr>
            </a:lvl1pPr>
            <a:lvl2pPr marL="164592" indent="-164592">
              <a:buFontTx/>
              <a:buNone/>
              <a:defRPr sz="2400">
                <a:solidFill>
                  <a:schemeClr val="bg2"/>
                </a:solidFill>
              </a:defRPr>
            </a:lvl2pPr>
            <a:lvl3pPr marL="164592" indent="-164592">
              <a:buFontTx/>
              <a:buNone/>
              <a:defRPr sz="2400">
                <a:solidFill>
                  <a:schemeClr val="bg2"/>
                </a:solidFill>
              </a:defRPr>
            </a:lvl3pPr>
            <a:lvl4pPr marL="164592" indent="-164592">
              <a:buFontTx/>
              <a:buNone/>
              <a:defRPr sz="2400">
                <a:solidFill>
                  <a:schemeClr val="bg2"/>
                </a:solidFill>
              </a:defRPr>
            </a:lvl4pPr>
            <a:lvl5pPr marL="164592" indent="-164592">
              <a:buFontTx/>
              <a:buNone/>
              <a:defRPr sz="2400">
                <a:solidFill>
                  <a:schemeClr val="bg2"/>
                </a:solidFill>
              </a:defRPr>
            </a:lvl5pPr>
            <a:lvl6pPr marL="164592" indent="-164592">
              <a:buFontTx/>
              <a:buNone/>
              <a:defRPr sz="2400">
                <a:solidFill>
                  <a:schemeClr val="bg2"/>
                </a:solidFill>
              </a:defRPr>
            </a:lvl6pPr>
            <a:lvl7pPr marL="164592" indent="-164592">
              <a:buFontTx/>
              <a:buNone/>
              <a:defRPr sz="2400">
                <a:solidFill>
                  <a:schemeClr val="bg2"/>
                </a:solidFill>
              </a:defRPr>
            </a:lvl7pPr>
            <a:lvl8pPr marL="164592" indent="-164592">
              <a:buFontTx/>
              <a:buNone/>
              <a:defRPr sz="2400">
                <a:solidFill>
                  <a:schemeClr val="bg2"/>
                </a:solidFill>
              </a:defRPr>
            </a:lvl8pPr>
            <a:lvl9pPr marL="164592" indent="-164592">
              <a:buFontTx/>
              <a:buNone/>
              <a:defRPr sz="2400">
                <a:solidFill>
                  <a:schemeClr val="bg2"/>
                </a:solidFill>
              </a:defRPr>
            </a:lvl9pPr>
          </a:lstStyle>
          <a:p>
            <a:pPr lvl="0"/>
            <a:r>
              <a:rPr lang="en-US" smtClean="0"/>
              <a:t>Click to edit Master text styles</a:t>
            </a:r>
          </a:p>
        </p:txBody>
      </p:sp>
    </p:spTree>
    <p:extLst>
      <p:ext uri="{BB962C8B-B14F-4D97-AF65-F5344CB8AC3E}">
        <p14:creationId xmlns:p14="http://schemas.microsoft.com/office/powerpoint/2010/main" xmlns="" val="7285428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ro Slide Stack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9" name="Content Placeholder 8"/>
          <p:cNvSpPr>
            <a:spLocks noGrp="1"/>
          </p:cNvSpPr>
          <p:nvPr>
            <p:ph sz="quarter" idx="10"/>
          </p:nvPr>
        </p:nvSpPr>
        <p:spPr>
          <a:xfrm>
            <a:off x="458788" y="1373188"/>
            <a:ext cx="8228012" cy="2144712"/>
          </a:xfrm>
        </p:spPr>
        <p:txBody>
          <a:bodyPr>
            <a:noAutofit/>
          </a:bodyPr>
          <a:lstStyle>
            <a:lvl1pPr>
              <a:defRPr sz="2400">
                <a:solidFill>
                  <a:schemeClr val="tx2"/>
                </a:solidFill>
              </a:defRPr>
            </a:lvl1pPr>
            <a:lvl2pPr marL="173736" indent="-173736">
              <a:buFont typeface="Arial" panose="020B0604020202020204" pitchFamily="34" charset="0"/>
              <a:buChar char="•"/>
              <a:defRPr sz="2400">
                <a:solidFill>
                  <a:schemeClr val="tx2"/>
                </a:solidFill>
              </a:defRPr>
            </a:lvl2pPr>
            <a:lvl3pPr marL="173736" indent="-173736">
              <a:buFont typeface="Arial" panose="020B0604020202020204" pitchFamily="34" charset="0"/>
              <a:buChar char="•"/>
              <a:defRPr sz="2400">
                <a:solidFill>
                  <a:schemeClr val="tx2"/>
                </a:solidFill>
              </a:defRPr>
            </a:lvl3pPr>
            <a:lvl4pPr marL="173736" indent="-173736">
              <a:buFont typeface="Arial" panose="020B0604020202020204" pitchFamily="34" charset="0"/>
              <a:buChar char="•"/>
              <a:defRPr sz="2400">
                <a:solidFill>
                  <a:schemeClr val="tx2"/>
                </a:solidFill>
              </a:defRPr>
            </a:lvl4pPr>
            <a:lvl5pPr marL="173736" indent="-173736">
              <a:buFont typeface="Arial" panose="020B0604020202020204" pitchFamily="34" charset="0"/>
              <a:buChar char="•"/>
              <a:defRPr sz="2400">
                <a:solidFill>
                  <a:schemeClr val="tx2"/>
                </a:solidFill>
              </a:defRPr>
            </a:lvl5pPr>
            <a:lvl6pPr marL="173736" indent="-173736">
              <a:buFont typeface="Arial" panose="020B0604020202020204" pitchFamily="34" charset="0"/>
              <a:buChar char="•"/>
              <a:defRPr sz="2400">
                <a:solidFill>
                  <a:schemeClr val="tx2"/>
                </a:solidFill>
              </a:defRPr>
            </a:lvl6pPr>
            <a:lvl7pPr marL="173736" indent="-173736">
              <a:buFont typeface="Arial" panose="020B0604020202020204" pitchFamily="34" charset="0"/>
              <a:buChar char="•"/>
              <a:defRPr sz="2400">
                <a:solidFill>
                  <a:schemeClr val="tx2"/>
                </a:solidFill>
              </a:defRPr>
            </a:lvl7pPr>
            <a:lvl8pPr marL="173736" indent="-173736">
              <a:buFont typeface="Arial" panose="020B0604020202020204" pitchFamily="34" charset="0"/>
              <a:buChar char="•"/>
              <a:defRPr sz="2400">
                <a:solidFill>
                  <a:schemeClr val="tx2"/>
                </a:solidFill>
              </a:defRPr>
            </a:lvl8pPr>
            <a:lvl9pPr marL="173736" indent="-173736">
              <a:buFont typeface="Arial" panose="020B0604020202020204" pitchFamily="34" charset="0"/>
              <a:buChar char="•"/>
              <a:defRPr sz="2400">
                <a:solidFill>
                  <a:schemeClr val="tx2"/>
                </a:solidFill>
              </a:defRPr>
            </a:lvl9pPr>
          </a:lstStyle>
          <a:p>
            <a:pPr lvl="0"/>
            <a:r>
              <a:rPr lang="en-US" smtClean="0"/>
              <a:t>Click to edit Master text styles</a:t>
            </a:r>
          </a:p>
        </p:txBody>
      </p:sp>
      <p:sp>
        <p:nvSpPr>
          <p:cNvPr id="11" name="Content Placeholder 10"/>
          <p:cNvSpPr>
            <a:spLocks noGrp="1"/>
          </p:cNvSpPr>
          <p:nvPr>
            <p:ph sz="quarter" idx="11"/>
          </p:nvPr>
        </p:nvSpPr>
        <p:spPr>
          <a:xfrm>
            <a:off x="457200" y="3794124"/>
            <a:ext cx="8229600" cy="21488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3961882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ro Slide 2-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3" name="Date Placeholder 2"/>
          <p:cNvSpPr>
            <a:spLocks noGrp="1"/>
          </p:cNvSpPr>
          <p:nvPr>
            <p:ph type="dt" sz="half" idx="12"/>
          </p:nvPr>
        </p:nvSpPr>
        <p:spPr/>
        <p:txBody>
          <a:bodyPr/>
          <a:lstStyle/>
          <a:p>
            <a:r>
              <a:rPr lang="en-US" dirty="0" smtClean="0"/>
              <a:t>Month Day, Year</a:t>
            </a:r>
            <a:endParaRPr lang="en-US" dirty="0"/>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
        <p:nvSpPr>
          <p:cNvPr id="10" name="Content Placeholder 8"/>
          <p:cNvSpPr>
            <a:spLocks noGrp="1"/>
          </p:cNvSpPr>
          <p:nvPr>
            <p:ph sz="quarter" idx="14"/>
          </p:nvPr>
        </p:nvSpPr>
        <p:spPr>
          <a:xfrm>
            <a:off x="457200" y="1371600"/>
            <a:ext cx="3977640" cy="4572000"/>
          </a:xfrm>
        </p:spPr>
        <p:txBody>
          <a:bodyPr>
            <a:noAutofit/>
          </a:bodyPr>
          <a:lstStyle>
            <a:lvl1pPr>
              <a:defRPr sz="2400">
                <a:solidFill>
                  <a:schemeClr val="tx2"/>
                </a:solidFill>
              </a:defRPr>
            </a:lvl1pPr>
            <a:lvl2pPr marL="173736" indent="-173736">
              <a:buFont typeface="Arial" panose="020B0604020202020204" pitchFamily="34" charset="0"/>
              <a:buChar char="•"/>
              <a:defRPr sz="2400">
                <a:solidFill>
                  <a:schemeClr val="tx2"/>
                </a:solidFill>
              </a:defRPr>
            </a:lvl2pPr>
            <a:lvl3pPr marL="173736" indent="-173736">
              <a:buFont typeface="Arial" panose="020B0604020202020204" pitchFamily="34" charset="0"/>
              <a:buChar char="•"/>
              <a:defRPr sz="2400">
                <a:solidFill>
                  <a:schemeClr val="tx2"/>
                </a:solidFill>
              </a:defRPr>
            </a:lvl3pPr>
            <a:lvl4pPr marL="173736" indent="-173736">
              <a:buFont typeface="Arial" panose="020B0604020202020204" pitchFamily="34" charset="0"/>
              <a:buChar char="•"/>
              <a:defRPr sz="2400">
                <a:solidFill>
                  <a:schemeClr val="tx2"/>
                </a:solidFill>
              </a:defRPr>
            </a:lvl4pPr>
            <a:lvl5pPr marL="173736" indent="-173736">
              <a:buFont typeface="Arial" panose="020B0604020202020204" pitchFamily="34" charset="0"/>
              <a:buChar char="•"/>
              <a:defRPr sz="2400">
                <a:solidFill>
                  <a:schemeClr val="tx2"/>
                </a:solidFill>
              </a:defRPr>
            </a:lvl5pPr>
            <a:lvl6pPr marL="173736" indent="-173736">
              <a:buFont typeface="Arial" panose="020B0604020202020204" pitchFamily="34" charset="0"/>
              <a:buChar char="•"/>
              <a:defRPr sz="2400">
                <a:solidFill>
                  <a:schemeClr val="tx2"/>
                </a:solidFill>
              </a:defRPr>
            </a:lvl6pPr>
            <a:lvl7pPr marL="173736" indent="-173736">
              <a:buFont typeface="Arial" panose="020B0604020202020204" pitchFamily="34" charset="0"/>
              <a:buChar char="•"/>
              <a:defRPr sz="2400">
                <a:solidFill>
                  <a:schemeClr val="tx2"/>
                </a:solidFill>
              </a:defRPr>
            </a:lvl7pPr>
            <a:lvl8pPr marL="173736" indent="-173736">
              <a:buFont typeface="Arial" panose="020B0604020202020204" pitchFamily="34" charset="0"/>
              <a:buChar char="•"/>
              <a:defRPr sz="2400">
                <a:solidFill>
                  <a:schemeClr val="tx2"/>
                </a:solidFill>
              </a:defRPr>
            </a:lvl8pPr>
            <a:lvl9pPr marL="173736" indent="-173736">
              <a:buFont typeface="Arial" panose="020B0604020202020204" pitchFamily="34" charset="0"/>
              <a:buChar char="•"/>
              <a:defRPr sz="2400">
                <a:solidFill>
                  <a:schemeClr val="tx2"/>
                </a:solidFill>
              </a:defRPr>
            </a:lvl9pPr>
          </a:lstStyle>
          <a:p>
            <a:pPr lvl="0"/>
            <a:r>
              <a:rPr lang="en-US" smtClean="0"/>
              <a:t>Click to edit Master text styles</a:t>
            </a:r>
          </a:p>
          <a:p>
            <a:pPr lvl="1"/>
            <a:r>
              <a:rPr lang="en-US" smtClean="0"/>
              <a:t>Second level</a:t>
            </a:r>
          </a:p>
        </p:txBody>
      </p:sp>
      <p:sp>
        <p:nvSpPr>
          <p:cNvPr id="12" name="Content Placeholder 8"/>
          <p:cNvSpPr>
            <a:spLocks noGrp="1"/>
          </p:cNvSpPr>
          <p:nvPr>
            <p:ph sz="quarter" idx="15"/>
          </p:nvPr>
        </p:nvSpPr>
        <p:spPr>
          <a:xfrm>
            <a:off x="4707621" y="1371600"/>
            <a:ext cx="3977640" cy="4572000"/>
          </a:xfrm>
        </p:spPr>
        <p:txBody>
          <a:bodyPr>
            <a:noAutofit/>
          </a:bodyPr>
          <a:lstStyle>
            <a:lvl1pPr>
              <a:defRPr sz="2400">
                <a:solidFill>
                  <a:schemeClr val="tx2"/>
                </a:solidFill>
              </a:defRPr>
            </a:lvl1pPr>
            <a:lvl2pPr marL="173736" indent="-173736">
              <a:buFont typeface="Arial" panose="020B0604020202020204" pitchFamily="34" charset="0"/>
              <a:buChar char="•"/>
              <a:defRPr sz="2400">
                <a:solidFill>
                  <a:schemeClr val="tx2"/>
                </a:solidFill>
              </a:defRPr>
            </a:lvl2pPr>
            <a:lvl3pPr marL="173736" indent="-173736">
              <a:buFont typeface="Arial" panose="020B0604020202020204" pitchFamily="34" charset="0"/>
              <a:buChar char="•"/>
              <a:defRPr sz="2400">
                <a:solidFill>
                  <a:schemeClr val="tx2"/>
                </a:solidFill>
              </a:defRPr>
            </a:lvl3pPr>
            <a:lvl4pPr marL="173736" indent="-173736">
              <a:buFont typeface="Arial" panose="020B0604020202020204" pitchFamily="34" charset="0"/>
              <a:buChar char="•"/>
              <a:defRPr sz="2400">
                <a:solidFill>
                  <a:schemeClr val="tx2"/>
                </a:solidFill>
              </a:defRPr>
            </a:lvl4pPr>
            <a:lvl5pPr marL="173736" indent="-173736">
              <a:buFont typeface="Arial" panose="020B0604020202020204" pitchFamily="34" charset="0"/>
              <a:buChar char="•"/>
              <a:defRPr sz="2400">
                <a:solidFill>
                  <a:schemeClr val="tx2"/>
                </a:solidFill>
              </a:defRPr>
            </a:lvl5pPr>
            <a:lvl6pPr marL="173736" indent="-173736">
              <a:buFont typeface="Arial" panose="020B0604020202020204" pitchFamily="34" charset="0"/>
              <a:buChar char="•"/>
              <a:defRPr sz="2400">
                <a:solidFill>
                  <a:schemeClr val="tx2"/>
                </a:solidFill>
              </a:defRPr>
            </a:lvl6pPr>
            <a:lvl7pPr marL="173736" indent="-173736">
              <a:buFont typeface="Arial" panose="020B0604020202020204" pitchFamily="34" charset="0"/>
              <a:buChar char="•"/>
              <a:defRPr sz="2400">
                <a:solidFill>
                  <a:schemeClr val="tx2"/>
                </a:solidFill>
              </a:defRPr>
            </a:lvl7pPr>
            <a:lvl8pPr marL="173736" indent="-173736">
              <a:buFont typeface="Arial" panose="020B0604020202020204" pitchFamily="34" charset="0"/>
              <a:buChar char="•"/>
              <a:defRPr sz="2400">
                <a:solidFill>
                  <a:schemeClr val="tx2"/>
                </a:solidFill>
              </a:defRPr>
            </a:lvl8pPr>
            <a:lvl9pPr marL="173736" indent="-173736">
              <a:buFont typeface="Arial" panose="020B0604020202020204" pitchFamily="34" charset="0"/>
              <a:buChar char="•"/>
              <a:defRPr sz="2400">
                <a:solidFill>
                  <a:schemeClr val="tx2"/>
                </a:solidFill>
              </a:defRPr>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xmlns="" val="13168450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r>
              <a:rPr lang="en-US" dirty="0" smtClean="0"/>
              <a:t>Month Day, Year</a:t>
            </a:r>
            <a:endParaRPr lang="en-US" dirty="0"/>
          </a:p>
        </p:txBody>
      </p:sp>
      <p:sp>
        <p:nvSpPr>
          <p:cNvPr id="7" name="Slide Number Placeholder 6"/>
          <p:cNvSpPr>
            <a:spLocks noGrp="1"/>
          </p:cNvSpPr>
          <p:nvPr>
            <p:ph type="sldNum" sz="quarter" idx="11"/>
          </p:nvPr>
        </p:nvSpPr>
        <p:spPr/>
        <p:txBody>
          <a:bodyPr/>
          <a:lstStyle/>
          <a:p>
            <a:fld id="{5E8BC936-0928-C346-B13E-04BD5803164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423100" y="6217920"/>
            <a:ext cx="1577339" cy="443484"/>
          </a:xfrm>
          <a:prstGeom prst="rect">
            <a:avLst/>
          </a:prstGeom>
        </p:spPr>
      </p:pic>
    </p:spTree>
    <p:extLst>
      <p:ext uri="{BB962C8B-B14F-4D97-AF65-F5344CB8AC3E}">
        <p14:creationId xmlns:p14="http://schemas.microsoft.com/office/powerpoint/2010/main" xmlns="" val="7932158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795528"/>
          </a:xfrm>
          <a:prstGeom prst="rect">
            <a:avLst/>
          </a:prstGeom>
        </p:spPr>
        <p:txBody>
          <a:bodyPr vert="horz" lIns="0" tIns="0" rIns="0" bIns="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71599"/>
            <a:ext cx="8229600" cy="4572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3297580" y="6470332"/>
            <a:ext cx="1463040" cy="182880"/>
          </a:xfrm>
          <a:prstGeom prst="rect">
            <a:avLst/>
          </a:prstGeom>
        </p:spPr>
        <p:txBody>
          <a:bodyPr vert="horz" lIns="0" tIns="0" rIns="0" bIns="0" rtlCol="0" anchor="b" anchorCtr="0"/>
          <a:lstStyle>
            <a:lvl1pPr algn="ctr">
              <a:defRPr sz="850" b="1">
                <a:solidFill>
                  <a:schemeClr val="tx1"/>
                </a:solidFill>
              </a:defRPr>
            </a:lvl1pPr>
          </a:lstStyle>
          <a:p>
            <a:pPr algn="l"/>
            <a:r>
              <a:rPr lang="en-US" dirty="0" smtClean="0"/>
              <a:t>Month Day, Year</a:t>
            </a:r>
            <a:endParaRPr lang="en-US" dirty="0"/>
          </a:p>
        </p:txBody>
      </p:sp>
      <p:sp>
        <p:nvSpPr>
          <p:cNvPr id="6" name="Slide Number Placeholder 5"/>
          <p:cNvSpPr>
            <a:spLocks noGrp="1"/>
          </p:cNvSpPr>
          <p:nvPr>
            <p:ph type="sldNum" sz="quarter" idx="4"/>
          </p:nvPr>
        </p:nvSpPr>
        <p:spPr>
          <a:xfrm>
            <a:off x="7946231" y="6374288"/>
            <a:ext cx="740568" cy="278924"/>
          </a:xfrm>
          <a:prstGeom prst="rect">
            <a:avLst/>
          </a:prstGeom>
        </p:spPr>
        <p:txBody>
          <a:bodyPr vert="horz" lIns="0" tIns="0" rIns="0" bIns="0" rtlCol="0" anchor="b" anchorCtr="0"/>
          <a:lstStyle>
            <a:lvl1pPr algn="r">
              <a:defRPr sz="850">
                <a:solidFill>
                  <a:schemeClr val="tx1"/>
                </a:solidFill>
              </a:defRPr>
            </a:lvl1pPr>
          </a:lstStyle>
          <a:p>
            <a:fld id="{5E8BC936-0928-C346-B13E-04BD58031644}" type="slidenum">
              <a:rPr lang="en-US" smtClean="0"/>
              <a:pPr/>
              <a:t>‹#›</a:t>
            </a:fld>
            <a:endParaRPr lang="en-US" dirty="0"/>
          </a:p>
        </p:txBody>
      </p:sp>
    </p:spTree>
    <p:extLst>
      <p:ext uri="{BB962C8B-B14F-4D97-AF65-F5344CB8AC3E}">
        <p14:creationId xmlns:p14="http://schemas.microsoft.com/office/powerpoint/2010/main" xmlns="" val="3798544658"/>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54" r:id="rId3"/>
    <p:sldLayoutId id="2147483651" r:id="rId4"/>
    <p:sldLayoutId id="2147483675" r:id="rId5"/>
    <p:sldLayoutId id="2147483667" r:id="rId6"/>
    <p:sldLayoutId id="2147483668" r:id="rId7"/>
    <p:sldLayoutId id="2147483670" r:id="rId8"/>
    <p:sldLayoutId id="2147483650" r:id="rId9"/>
    <p:sldLayoutId id="2147483661" r:id="rId10"/>
    <p:sldLayoutId id="2147483662" r:id="rId11"/>
    <p:sldLayoutId id="2147483652" r:id="rId12"/>
    <p:sldLayoutId id="2147483669" r:id="rId13"/>
    <p:sldLayoutId id="2147483674" r:id="rId14"/>
    <p:sldLayoutId id="2147483663" r:id="rId15"/>
    <p:sldLayoutId id="2147483664" r:id="rId16"/>
    <p:sldLayoutId id="2147483653" r:id="rId17"/>
    <p:sldLayoutId id="2147483665" r:id="rId18"/>
    <p:sldLayoutId id="2147483666" r:id="rId19"/>
    <p:sldLayoutId id="2147483671" r:id="rId20"/>
    <p:sldLayoutId id="2147483673" r:id="rId21"/>
  </p:sldLayoutIdLst>
  <p:timing>
    <p:tnLst>
      <p:par>
        <p:cTn id="1" dur="indefinite" restart="never" nodeType="tmRoot"/>
      </p:par>
    </p:tnLst>
  </p:timing>
  <p:hf hdr="0" ftr="0"/>
  <p:txStyles>
    <p:titleStyle>
      <a:lvl1pPr algn="l" defTabSz="457200" rtl="0" eaLnBrk="1" latinLnBrk="0" hangingPunct="1">
        <a:spcBef>
          <a:spcPct val="0"/>
        </a:spcBef>
        <a:buNone/>
        <a:defRPr sz="2600" b="1" i="0" kern="1200">
          <a:solidFill>
            <a:schemeClr val="accent1"/>
          </a:solidFill>
          <a:latin typeface="Calibri"/>
          <a:ea typeface="+mj-ea"/>
          <a:cs typeface="Calibri"/>
        </a:defRPr>
      </a:lvl1pPr>
    </p:titleStyle>
    <p:bodyStyle>
      <a:lvl1pPr marL="0" indent="0" algn="l" defTabSz="457200" rtl="0" eaLnBrk="1" latinLnBrk="0" hangingPunct="1">
        <a:spcBef>
          <a:spcPts val="0"/>
        </a:spcBef>
        <a:spcAft>
          <a:spcPts val="300"/>
        </a:spcAft>
        <a:buFontTx/>
        <a:buNone/>
        <a:defRPr sz="1800" b="0" kern="1200">
          <a:solidFill>
            <a:schemeClr val="tx1"/>
          </a:solidFill>
          <a:latin typeface="Calibri"/>
          <a:ea typeface="+mn-ea"/>
          <a:cs typeface="Calibri"/>
        </a:defRPr>
      </a:lvl1pPr>
      <a:lvl2pPr marL="171450" indent="-171450" algn="l" defTabSz="0" rtl="0" eaLnBrk="1" latinLnBrk="0" hangingPunct="1">
        <a:spcBef>
          <a:spcPts val="0"/>
        </a:spcBef>
        <a:spcAft>
          <a:spcPts val="300"/>
        </a:spcAft>
        <a:buFont typeface="Calibri" panose="020F0502020204030204" pitchFamily="34" charset="0"/>
        <a:buChar char="•"/>
        <a:defRPr sz="1800" b="0" i="0" kern="1200">
          <a:solidFill>
            <a:schemeClr val="tx1"/>
          </a:solidFill>
          <a:latin typeface="Calibri"/>
          <a:ea typeface="+mn-ea"/>
          <a:cs typeface="Calibri"/>
        </a:defRPr>
      </a:lvl2pPr>
      <a:lvl3pPr marL="347472" indent="-164592" algn="l" defTabSz="401638" rtl="0" eaLnBrk="1" latinLnBrk="0" hangingPunct="1">
        <a:spcBef>
          <a:spcPts val="0"/>
        </a:spcBef>
        <a:spcAft>
          <a:spcPts val="300"/>
        </a:spcAft>
        <a:buFont typeface="Calibri" panose="020F0502020204030204" pitchFamily="34" charset="0"/>
        <a:buChar char="-"/>
        <a:defRPr sz="1800" b="0" i="0" kern="1200">
          <a:solidFill>
            <a:schemeClr val="tx1"/>
          </a:solidFill>
          <a:latin typeface="Calibri"/>
          <a:ea typeface="+mn-ea"/>
          <a:cs typeface="Calibri"/>
        </a:defRPr>
      </a:lvl3pPr>
      <a:lvl4pPr marL="502920" indent="-146304" algn="l" defTabSz="228600" rtl="0" eaLnBrk="1" latinLnBrk="0" hangingPunct="1">
        <a:spcBef>
          <a:spcPts val="0"/>
        </a:spcBef>
        <a:spcAft>
          <a:spcPts val="300"/>
        </a:spcAft>
        <a:buFont typeface="Calibri" panose="020F0502020204030204" pitchFamily="34" charset="0"/>
        <a:buChar char="•"/>
        <a:defRPr sz="1400" b="0" i="0" kern="1200">
          <a:solidFill>
            <a:schemeClr val="tx1"/>
          </a:solidFill>
          <a:latin typeface="Calibri"/>
          <a:ea typeface="+mn-ea"/>
          <a:cs typeface="Calibri"/>
        </a:defRPr>
      </a:lvl4pPr>
      <a:lvl5pPr marL="667512" indent="-146304" algn="l" defTabSz="457200" rtl="0" eaLnBrk="1" latinLnBrk="0" hangingPunct="1">
        <a:spcBef>
          <a:spcPts val="0"/>
        </a:spcBef>
        <a:spcAft>
          <a:spcPts val="300"/>
        </a:spcAft>
        <a:buFont typeface="Calibri" panose="020F0502020204030204" pitchFamily="34" charset="0"/>
        <a:buChar char="-"/>
        <a:defRPr lang="en-US" sz="1400" b="0" i="0" kern="1200" dirty="0" smtClean="0">
          <a:solidFill>
            <a:schemeClr val="tx1"/>
          </a:solidFill>
          <a:latin typeface="Calibri"/>
          <a:ea typeface="+mn-ea"/>
          <a:cs typeface="Calibri"/>
        </a:defRPr>
      </a:lvl5pPr>
      <a:lvl6pPr marL="822960" indent="-146304" algn="l" defTabSz="457200" rtl="0" eaLnBrk="1" latinLnBrk="0" hangingPunct="1">
        <a:spcBef>
          <a:spcPts val="0"/>
        </a:spcBef>
        <a:spcAft>
          <a:spcPts val="300"/>
        </a:spcAft>
        <a:buFont typeface="Calibri" panose="020F0502020204030204" pitchFamily="34" charset="0"/>
        <a:buChar char="•"/>
        <a:defRPr sz="1400" kern="1200">
          <a:solidFill>
            <a:schemeClr val="tx1"/>
          </a:solidFill>
          <a:latin typeface="+mn-lt"/>
          <a:ea typeface="+mn-ea"/>
          <a:cs typeface="+mn-cs"/>
        </a:defRPr>
      </a:lvl6pPr>
      <a:lvl7pPr marL="978408" indent="-146304" algn="l" defTabSz="457200" rtl="0" eaLnBrk="1" latinLnBrk="0" hangingPunct="1">
        <a:spcBef>
          <a:spcPts val="0"/>
        </a:spcBef>
        <a:spcAft>
          <a:spcPts val="300"/>
        </a:spcAft>
        <a:buFont typeface="Calibri" panose="020F0502020204030204" pitchFamily="34" charset="0"/>
        <a:buChar char="-"/>
        <a:defRPr sz="1400" kern="1200">
          <a:solidFill>
            <a:schemeClr val="tx1"/>
          </a:solidFill>
          <a:latin typeface="+mn-lt"/>
          <a:ea typeface="+mn-ea"/>
          <a:cs typeface="+mn-cs"/>
        </a:defRPr>
      </a:lvl7pPr>
      <a:lvl8pPr marL="1133856" indent="-146304" algn="l" defTabSz="457200" rtl="0" eaLnBrk="1" latinLnBrk="0" hangingPunct="1">
        <a:spcBef>
          <a:spcPts val="0"/>
        </a:spcBef>
        <a:spcAft>
          <a:spcPts val="300"/>
        </a:spcAft>
        <a:buFont typeface="Arial"/>
        <a:buChar char="•"/>
        <a:defRPr sz="1400" kern="1200">
          <a:solidFill>
            <a:schemeClr val="tx1"/>
          </a:solidFill>
          <a:latin typeface="+mn-lt"/>
          <a:ea typeface="+mn-ea"/>
          <a:cs typeface="+mn-cs"/>
        </a:defRPr>
      </a:lvl8pPr>
      <a:lvl9pPr marL="1289304" indent="-146304" algn="l" defTabSz="457200" rtl="0" eaLnBrk="1" latinLnBrk="0" hangingPunct="1">
        <a:spcBef>
          <a:spcPts val="0"/>
        </a:spcBef>
        <a:spcAft>
          <a:spcPts val="300"/>
        </a:spcAft>
        <a:buFont typeface="Calibri" panose="020F0502020204030204" pitchFamily="34" charset="0"/>
        <a:buChar char="-"/>
        <a:defRPr sz="14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pivot.cos.com/funding_main"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pivot.cos.com/funding_main"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proposalcentral.altum.co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grants.nih.gov/grants/guide/listserv.htm" TargetMode="External"/><Relationship Id="rId2" Type="http://schemas.openxmlformats.org/officeDocument/2006/relationships/hyperlink" Target="http://grants.nih.gov/grants/funding/submissionschedule.ht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0112" y="2103120"/>
            <a:ext cx="3976687" cy="3230880"/>
          </a:xfrm>
        </p:spPr>
        <p:txBody>
          <a:bodyPr/>
          <a:lstStyle/>
          <a:p>
            <a:r>
              <a:rPr lang="en-US" dirty="0" smtClean="0"/>
              <a:t/>
            </a:r>
            <a:br>
              <a:rPr lang="en-US" dirty="0" smtClean="0"/>
            </a:br>
            <a:r>
              <a:rPr lang="en-US" dirty="0" smtClean="0"/>
              <a:t>Private &amp; Federal Funding Opportunities</a:t>
            </a:r>
            <a:br>
              <a:rPr lang="en-US" dirty="0" smtClean="0"/>
            </a:br>
            <a:r>
              <a:rPr lang="en-US" dirty="0" smtClean="0"/>
              <a:t/>
            </a:r>
            <a:br>
              <a:rPr lang="en-US" dirty="0" smtClean="0"/>
            </a:br>
            <a:r>
              <a:rPr lang="en-US" sz="2800" dirty="0" smtClean="0">
                <a:latin typeface="Calibri" pitchFamily="34" charset="0"/>
              </a:rPr>
              <a:t>Presented by:</a:t>
            </a:r>
            <a:br>
              <a:rPr lang="en-US" sz="2800" dirty="0" smtClean="0">
                <a:latin typeface="Calibri" pitchFamily="34" charset="0"/>
              </a:rPr>
            </a:br>
            <a:r>
              <a:rPr lang="en-US" sz="2800" dirty="0" smtClean="0">
                <a:latin typeface="Calibri" pitchFamily="34" charset="0"/>
              </a:rPr>
              <a:t>Tiffany Chapman</a:t>
            </a:r>
            <a:br>
              <a:rPr lang="en-US" sz="2800" dirty="0" smtClean="0">
                <a:latin typeface="Calibri" pitchFamily="34" charset="0"/>
              </a:rPr>
            </a:br>
            <a:r>
              <a:rPr lang="en-US" sz="2800" dirty="0" smtClean="0">
                <a:latin typeface="Calibri" pitchFamily="34" charset="0"/>
              </a:rPr>
              <a:t/>
            </a:r>
            <a:br>
              <a:rPr lang="en-US" sz="2800" dirty="0" smtClean="0">
                <a:latin typeface="Calibri" pitchFamily="34" charset="0"/>
              </a:rPr>
            </a:br>
            <a:endParaRPr lang="en-US" dirty="0"/>
          </a:p>
        </p:txBody>
      </p:sp>
      <p:sp>
        <p:nvSpPr>
          <p:cNvPr id="3" name="Date Placeholder 2"/>
          <p:cNvSpPr>
            <a:spLocks noGrp="1"/>
          </p:cNvSpPr>
          <p:nvPr>
            <p:ph type="dt" sz="half" idx="10"/>
          </p:nvPr>
        </p:nvSpPr>
        <p:spPr>
          <a:xfrm>
            <a:off x="4876366" y="5882640"/>
            <a:ext cx="3650117" cy="491648"/>
          </a:xfrm>
        </p:spPr>
        <p:txBody>
          <a:bodyPr/>
          <a:lstStyle/>
          <a:p>
            <a:pPr indent="-3657600"/>
            <a:r>
              <a:rPr lang="en-US" dirty="0" smtClean="0"/>
              <a:t>April 11, 2017</a:t>
            </a:r>
            <a:endParaRPr lang="en-US" dirty="0"/>
          </a:p>
        </p:txBody>
      </p:sp>
      <p:sp>
        <p:nvSpPr>
          <p:cNvPr id="4" name="Slide Number Placeholder 3"/>
          <p:cNvSpPr>
            <a:spLocks noGrp="1"/>
          </p:cNvSpPr>
          <p:nvPr>
            <p:ph type="sldNum" sz="quarter" idx="11"/>
          </p:nvPr>
        </p:nvSpPr>
        <p:spPr/>
        <p:txBody>
          <a:bodyPr/>
          <a:lstStyle/>
          <a:p>
            <a:fld id="{5E8BC936-0928-C346-B13E-04BD58031644}" type="slidenum">
              <a:rPr lang="en-US" smtClean="0"/>
              <a:pPr/>
              <a:t>1</a:t>
            </a:fld>
            <a:endParaRPr lang="en-US" dirty="0"/>
          </a:p>
        </p:txBody>
      </p:sp>
    </p:spTree>
    <p:extLst>
      <p:ext uri="{BB962C8B-B14F-4D97-AF65-F5344CB8AC3E}">
        <p14:creationId xmlns:p14="http://schemas.microsoft.com/office/powerpoint/2010/main" xmlns="" val="3694494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143000"/>
            <a:ext cx="8229600" cy="5067300"/>
          </a:xfrm>
        </p:spPr>
        <p:txBody>
          <a:bodyPr/>
          <a:lstStyle/>
          <a:p>
            <a:pPr lvl="1">
              <a:buNone/>
            </a:pPr>
            <a:r>
              <a:rPr lang="en-US" sz="2400" dirty="0" smtClean="0">
                <a:solidFill>
                  <a:srgbClr val="003CA5"/>
                </a:solidFill>
                <a:ea typeface="ＭＳ Ｐゴシック" pitchFamily="34" charset="-128"/>
              </a:rPr>
              <a:t>Many associations and foundations have their individual websites where they list opportunities and guidelines.  We have given you an example of the major ones.  You may also wish to check:</a:t>
            </a:r>
          </a:p>
          <a:p>
            <a:pPr lvl="1">
              <a:buNone/>
            </a:pPr>
            <a:r>
              <a:rPr lang="en-US" b="1" u="sng" dirty="0" smtClean="0">
                <a:solidFill>
                  <a:srgbClr val="003CA5"/>
                </a:solidFill>
                <a:ea typeface="ＭＳ Ｐゴシック" pitchFamily="34" charset="-128"/>
              </a:rPr>
              <a:t>Grants Gateway</a:t>
            </a:r>
            <a:r>
              <a:rPr lang="en-US" dirty="0" smtClean="0">
                <a:solidFill>
                  <a:srgbClr val="003CA5"/>
                </a:solidFill>
                <a:ea typeface="ＭＳ Ｐゴシック" pitchFamily="34" charset="-128"/>
              </a:rPr>
              <a:t>:</a:t>
            </a:r>
          </a:p>
          <a:p>
            <a:pPr lvl="1">
              <a:buNone/>
            </a:pPr>
            <a:r>
              <a:rPr lang="en-US" dirty="0" smtClean="0">
                <a:solidFill>
                  <a:srgbClr val="003CA5"/>
                </a:solidFill>
                <a:ea typeface="ＭＳ Ｐゴシック" pitchFamily="34" charset="-128"/>
              </a:rPr>
              <a:t>	http://grantsreform.ny.gov/</a:t>
            </a:r>
          </a:p>
          <a:p>
            <a:pPr lvl="1">
              <a:buNone/>
            </a:pPr>
            <a:r>
              <a:rPr lang="en-US" b="1" u="sng" dirty="0" smtClean="0">
                <a:solidFill>
                  <a:srgbClr val="003CA5"/>
                </a:solidFill>
                <a:ea typeface="ＭＳ Ｐゴシック" pitchFamily="34" charset="-128"/>
              </a:rPr>
              <a:t>eBRAP</a:t>
            </a:r>
            <a:r>
              <a:rPr lang="en-US" dirty="0" smtClean="0">
                <a:solidFill>
                  <a:srgbClr val="003CA5"/>
                </a:solidFill>
                <a:ea typeface="ＭＳ Ｐゴシック" pitchFamily="34" charset="-128"/>
              </a:rPr>
              <a:t>:</a:t>
            </a:r>
          </a:p>
          <a:p>
            <a:pPr lvl="1">
              <a:buNone/>
            </a:pPr>
            <a:r>
              <a:rPr lang="en-US" dirty="0" smtClean="0">
                <a:solidFill>
                  <a:srgbClr val="003CA5"/>
                </a:solidFill>
                <a:ea typeface="ＭＳ Ｐゴシック" pitchFamily="34" charset="-128"/>
              </a:rPr>
              <a:t>	https://ebrap.org/eBRAP/public/index.htm</a:t>
            </a:r>
          </a:p>
          <a:p>
            <a:pPr lvl="1">
              <a:buNone/>
            </a:pPr>
            <a:r>
              <a:rPr lang="en-US" b="1" u="sng" dirty="0" smtClean="0">
                <a:solidFill>
                  <a:srgbClr val="003CA5"/>
                </a:solidFill>
                <a:ea typeface="ＭＳ Ｐゴシック" pitchFamily="34" charset="-128"/>
              </a:rPr>
              <a:t>National Science Foundation</a:t>
            </a:r>
            <a:r>
              <a:rPr lang="en-US" dirty="0" smtClean="0">
                <a:solidFill>
                  <a:srgbClr val="003CA5"/>
                </a:solidFill>
                <a:ea typeface="ＭＳ Ｐゴシック" pitchFamily="34" charset="-128"/>
              </a:rPr>
              <a:t>:  http://www.nsf.gov/funding/</a:t>
            </a:r>
          </a:p>
          <a:p>
            <a:pPr lvl="1">
              <a:buNone/>
            </a:pPr>
            <a:r>
              <a:rPr lang="en-US" b="1" u="sng" dirty="0" smtClean="0">
                <a:solidFill>
                  <a:srgbClr val="003CA5"/>
                </a:solidFill>
                <a:ea typeface="ＭＳ Ｐゴシック" pitchFamily="34" charset="-128"/>
              </a:rPr>
              <a:t>PCORI</a:t>
            </a:r>
            <a:r>
              <a:rPr lang="en-US" dirty="0" smtClean="0">
                <a:solidFill>
                  <a:srgbClr val="003CA5"/>
                </a:solidFill>
                <a:ea typeface="ＭＳ Ｐゴシック" pitchFamily="34" charset="-128"/>
              </a:rPr>
              <a:t>:  http://www.pcori.org/</a:t>
            </a: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10</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sz="3600" dirty="0" smtClean="0">
                <a:ea typeface="ＭＳ Ｐゴシック" pitchFamily="34" charset="-128"/>
              </a:rPr>
              <a:t>Websites for Funding Opportunities</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143000"/>
            <a:ext cx="8229600" cy="5067300"/>
          </a:xfrm>
        </p:spPr>
        <p:txBody>
          <a:bodyPr/>
          <a:lstStyle/>
          <a:p>
            <a:pPr lvl="1">
              <a:buNone/>
            </a:pPr>
            <a:r>
              <a:rPr lang="en-US" b="1" u="sng" dirty="0" smtClean="0">
                <a:solidFill>
                  <a:srgbClr val="003CA5"/>
                </a:solidFill>
                <a:ea typeface="ＭＳ Ｐゴシック" pitchFamily="34" charset="-128"/>
              </a:rPr>
              <a:t>American Heart Association</a:t>
            </a:r>
            <a:r>
              <a:rPr lang="en-US" dirty="0" smtClean="0">
                <a:solidFill>
                  <a:srgbClr val="003CA5"/>
                </a:solidFill>
                <a:ea typeface="ＭＳ Ｐゴシック" pitchFamily="34" charset="-128"/>
              </a:rPr>
              <a:t>:  http://www.heart.org/HEARTORG/HealthcareResearch/Healthcare-Research_UCM_001093_SubHomePage.jsp</a:t>
            </a:r>
          </a:p>
          <a:p>
            <a:pPr lvl="1">
              <a:buNone/>
            </a:pPr>
            <a:r>
              <a:rPr lang="en-US" b="1" u="sng" dirty="0" smtClean="0">
                <a:solidFill>
                  <a:srgbClr val="003CA5"/>
                </a:solidFill>
                <a:ea typeface="ＭＳ Ｐゴシック" pitchFamily="34" charset="-128"/>
              </a:rPr>
              <a:t>Grant Solutions</a:t>
            </a:r>
            <a:r>
              <a:rPr lang="en-US" dirty="0" smtClean="0">
                <a:solidFill>
                  <a:srgbClr val="003CA5"/>
                </a:solidFill>
                <a:ea typeface="ＭＳ Ｐゴシック" pitchFamily="34" charset="-128"/>
              </a:rPr>
              <a:t>:  https://home.grantsolutions.gov/home/</a:t>
            </a:r>
          </a:p>
          <a:p>
            <a:pPr lvl="1">
              <a:buNone/>
            </a:pPr>
            <a:r>
              <a:rPr lang="en-US" dirty="0" smtClean="0">
                <a:solidFill>
                  <a:srgbClr val="003CA5"/>
                </a:solidFill>
                <a:ea typeface="ＭＳ Ｐゴシック" pitchFamily="34" charset="-128"/>
              </a:rPr>
              <a:t> </a:t>
            </a:r>
            <a:r>
              <a:rPr lang="en-US" b="1" u="sng" dirty="0" smtClean="0">
                <a:solidFill>
                  <a:srgbClr val="003CA5"/>
                </a:solidFill>
                <a:ea typeface="ＭＳ Ｐゴシック" pitchFamily="34" charset="-128"/>
              </a:rPr>
              <a:t>Grants.gov</a:t>
            </a:r>
            <a:r>
              <a:rPr lang="en-US" dirty="0" smtClean="0">
                <a:solidFill>
                  <a:srgbClr val="003CA5"/>
                </a:solidFill>
                <a:ea typeface="ＭＳ Ｐゴシック" pitchFamily="34" charset="-128"/>
              </a:rPr>
              <a:t>:  http://www.grants.gov/search-grants.html</a:t>
            </a:r>
          </a:p>
          <a:p>
            <a:pPr lvl="1">
              <a:buNone/>
            </a:pPr>
            <a:r>
              <a:rPr lang="en-US" b="1" u="sng" dirty="0" smtClean="0">
                <a:solidFill>
                  <a:srgbClr val="003CA5"/>
                </a:solidFill>
                <a:ea typeface="ＭＳ Ｐゴシック" pitchFamily="34" charset="-128"/>
              </a:rPr>
              <a:t>Foundation Center</a:t>
            </a:r>
            <a:r>
              <a:rPr lang="en-US" dirty="0" smtClean="0">
                <a:solidFill>
                  <a:srgbClr val="003CA5"/>
                </a:solidFill>
                <a:ea typeface="ＭＳ Ｐゴシック" pitchFamily="34" charset="-128"/>
              </a:rPr>
              <a:t>:  http://www.foundationcenter.org/</a:t>
            </a:r>
          </a:p>
          <a:p>
            <a:pPr lvl="1">
              <a:buNone/>
            </a:pPr>
            <a:r>
              <a:rPr lang="en-US" dirty="0" smtClean="0">
                <a:solidFill>
                  <a:srgbClr val="003CA5"/>
                </a:solidFill>
                <a:ea typeface="ＭＳ Ｐゴシック" pitchFamily="34" charset="-128"/>
              </a:rPr>
              <a:t>  </a:t>
            </a:r>
            <a:r>
              <a:rPr lang="en-US" sz="2000" dirty="0" smtClean="0">
                <a:solidFill>
                  <a:srgbClr val="003CA5"/>
                </a:solidFill>
                <a:ea typeface="ＭＳ Ｐゴシック" pitchFamily="34" charset="-128"/>
              </a:rPr>
              <a:t>Subscription service available through Foundation &amp; Corporate Giving</a:t>
            </a: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11</a:t>
            </a:fld>
            <a:endParaRPr lang="en-US" dirty="0"/>
          </a:p>
        </p:txBody>
      </p:sp>
      <p:sp>
        <p:nvSpPr>
          <p:cNvPr id="7" name="Title 1"/>
          <p:cNvSpPr>
            <a:spLocks noGrp="1"/>
          </p:cNvSpPr>
          <p:nvPr>
            <p:ph type="title"/>
          </p:nvPr>
        </p:nvSpPr>
        <p:spPr>
          <a:xfrm>
            <a:off x="458788" y="576263"/>
            <a:ext cx="8229600" cy="566737"/>
          </a:xfrm>
        </p:spPr>
        <p:txBody>
          <a:bodyPr/>
          <a:lstStyle/>
          <a:p>
            <a:pPr algn="ctr" eaLnBrk="1" hangingPunct="1"/>
            <a:r>
              <a:rPr lang="en-US" sz="3600" dirty="0" smtClean="0">
                <a:ea typeface="ＭＳ Ｐゴシック" pitchFamily="34" charset="-128"/>
              </a:rPr>
              <a:t>Websites for Funding Opportunities</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788" y="1373188"/>
            <a:ext cx="8229600" cy="2002472"/>
          </a:xfrm>
        </p:spPr>
        <p:txBody>
          <a:bodyPr/>
          <a:lstStyle/>
          <a:p>
            <a:pPr algn="ctr"/>
            <a:r>
              <a:rPr lang="en-US" sz="3600" dirty="0" smtClean="0"/>
              <a:t>Private &amp; Federal Funding Opportunities:  Show Me the Money!</a:t>
            </a:r>
            <a:endParaRPr lang="en-US" sz="3600" dirty="0"/>
          </a:p>
        </p:txBody>
      </p:sp>
      <p:sp>
        <p:nvSpPr>
          <p:cNvPr id="5" name="Slide Number Placeholder 4"/>
          <p:cNvSpPr>
            <a:spLocks noGrp="1"/>
          </p:cNvSpPr>
          <p:nvPr>
            <p:ph type="sldNum" sz="quarter" idx="14"/>
          </p:nvPr>
        </p:nvSpPr>
        <p:spPr/>
        <p:txBody>
          <a:bodyPr/>
          <a:lstStyle/>
          <a:p>
            <a:fld id="{5E8BC936-0928-C346-B13E-04BD58031644}" type="slidenum">
              <a:rPr lang="en-US" smtClean="0"/>
              <a:pPr/>
              <a:t>12</a:t>
            </a:fld>
            <a:endParaRPr lang="en-US" dirty="0"/>
          </a:p>
        </p:txBody>
      </p:sp>
      <p:sp>
        <p:nvSpPr>
          <p:cNvPr id="8" name="TextBox 7"/>
          <p:cNvSpPr txBox="1"/>
          <p:nvPr/>
        </p:nvSpPr>
        <p:spPr>
          <a:xfrm>
            <a:off x="3297580" y="5452883"/>
            <a:ext cx="2866999" cy="1200329"/>
          </a:xfrm>
          <a:prstGeom prst="rect">
            <a:avLst/>
          </a:prstGeom>
          <a:noFill/>
        </p:spPr>
        <p:txBody>
          <a:bodyPr wrap="square" rtlCol="0">
            <a:spAutoFit/>
          </a:bodyPr>
          <a:lstStyle/>
          <a:p>
            <a:pPr algn="ctr"/>
            <a:r>
              <a:rPr lang="en-US" dirty="0" smtClean="0">
                <a:solidFill>
                  <a:schemeClr val="accent1"/>
                </a:solidFill>
              </a:rPr>
              <a:t>CONTACT THE GMO</a:t>
            </a:r>
          </a:p>
          <a:p>
            <a:pPr algn="ctr"/>
            <a:r>
              <a:rPr lang="en-US" dirty="0" smtClean="0">
                <a:solidFill>
                  <a:schemeClr val="accent1"/>
                </a:solidFill>
              </a:rPr>
              <a:t>516-465-2776</a:t>
            </a:r>
          </a:p>
          <a:p>
            <a:pPr algn="ctr"/>
            <a:r>
              <a:rPr lang="en-US" dirty="0" smtClean="0">
                <a:solidFill>
                  <a:schemeClr val="accent1"/>
                </a:solidFill>
              </a:rPr>
              <a:t>gmo@northwell.edu</a:t>
            </a:r>
          </a:p>
          <a:p>
            <a:endParaRPr lang="en-US" dirty="0">
              <a:solidFill>
                <a:srgbClr val="FF0000"/>
              </a:solidFill>
            </a:endParaRPr>
          </a:p>
        </p:txBody>
      </p:sp>
      <p:pic>
        <p:nvPicPr>
          <p:cNvPr id="3" name="Picture 2" descr="C:\Users\tchapman\AppData\Local\Microsoft\Windows\Temporary Internet Files\Content.IE5\N5FX5AOY\stick_figure_sit_in_question_mark_image_500_clr[1].png"/>
          <p:cNvPicPr>
            <a:picLocks noChangeAspect="1" noChangeArrowheads="1"/>
          </p:cNvPicPr>
          <p:nvPr/>
        </p:nvPicPr>
        <p:blipFill>
          <a:blip r:embed="rId2"/>
          <a:srcRect/>
          <a:stretch>
            <a:fillRect/>
          </a:stretch>
        </p:blipFill>
        <p:spPr bwMode="auto">
          <a:xfrm>
            <a:off x="2963748" y="2822226"/>
            <a:ext cx="3200831" cy="263065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8BC936-0928-C346-B13E-04BD58031644}" type="slidenum">
              <a:rPr lang="en-US" smtClean="0"/>
              <a:pPr/>
              <a:t>2</a:t>
            </a:fld>
            <a:endParaRPr lang="en-US" dirty="0"/>
          </a:p>
        </p:txBody>
      </p:sp>
      <p:sp>
        <p:nvSpPr>
          <p:cNvPr id="6" name="Title 1"/>
          <p:cNvSpPr txBox="1">
            <a:spLocks/>
          </p:cNvSpPr>
          <p:nvPr/>
        </p:nvSpPr>
        <p:spPr>
          <a:xfrm>
            <a:off x="533400" y="381000"/>
            <a:ext cx="8229600" cy="1143000"/>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003399"/>
                </a:solidFill>
                <a:effectLst/>
                <a:uLnTx/>
                <a:uFillTx/>
                <a:latin typeface="Calibri"/>
                <a:ea typeface="+mj-ea"/>
                <a:cs typeface="Calibri"/>
              </a:rPr>
              <a:t>CME Disclosure Statement</a:t>
            </a:r>
            <a:endParaRPr kumimoji="0" lang="en-US" sz="4000" b="1" i="0" u="none" strike="noStrike" kern="1200" cap="none" spc="0" normalizeH="0" baseline="0" noProof="0" dirty="0">
              <a:ln>
                <a:noFill/>
              </a:ln>
              <a:solidFill>
                <a:srgbClr val="003399"/>
              </a:solidFill>
              <a:effectLst/>
              <a:uLnTx/>
              <a:uFillTx/>
              <a:latin typeface="Calibri"/>
              <a:ea typeface="+mj-ea"/>
              <a:cs typeface="Calibri"/>
            </a:endParaRPr>
          </a:p>
        </p:txBody>
      </p:sp>
      <p:sp>
        <p:nvSpPr>
          <p:cNvPr id="9" name="Content Placeholder 2"/>
          <p:cNvSpPr>
            <a:spLocks noGrp="1"/>
          </p:cNvSpPr>
          <p:nvPr>
            <p:ph type="title"/>
          </p:nvPr>
        </p:nvSpPr>
        <p:spPr>
          <a:xfrm>
            <a:off x="458788" y="1373187"/>
            <a:ext cx="8229600" cy="4568825"/>
          </a:xfrm>
          <a:prstGeom prst="rect">
            <a:avLst/>
          </a:prstGeom>
        </p:spPr>
        <p:txBody>
          <a:bodyPr>
            <a:normAutofit/>
          </a:bodyPr>
          <a:lstStyle/>
          <a:p>
            <a:pPr marL="0" marR="0" lvl="0" indent="0" defTabSz="914400" eaLnBrk="0" fontAlgn="auto" latinLnBrk="0" hangingPunct="0">
              <a:lnSpc>
                <a:spcPct val="100000"/>
              </a:lnSpc>
              <a:spcBef>
                <a:spcPts val="0"/>
              </a:spcBef>
              <a:spcAft>
                <a:spcPts val="0"/>
              </a:spcAft>
              <a:buClrTx/>
              <a:buSzTx/>
              <a:buFont typeface="Arial" pitchFamily="34" charset="0"/>
              <a:buChar char="•"/>
              <a:tabLst/>
              <a:defRPr/>
            </a:pPr>
            <a:r>
              <a:rPr kumimoji="0" lang="en-US" sz="2000" b="0" i="0" u="none" strike="noStrike" kern="0" cap="none" spc="0" normalizeH="0" baseline="0" noProof="0" dirty="0" smtClean="0">
                <a:ln>
                  <a:noFill/>
                </a:ln>
                <a:solidFill>
                  <a:sysClr val="windowText" lastClr="000000"/>
                </a:solidFill>
                <a:effectLst/>
                <a:uLnTx/>
                <a:uFillTx/>
              </a:rPr>
              <a:t> </a:t>
            </a:r>
            <a:r>
              <a:rPr kumimoji="0" lang="en-US" sz="2000" b="0" i="0" u="none" strike="noStrike" kern="0" cap="none" spc="0" normalizeH="0" baseline="0" noProof="0" dirty="0" smtClean="0">
                <a:ln>
                  <a:noFill/>
                </a:ln>
                <a:solidFill>
                  <a:sysClr val="windowText" lastClr="000000"/>
                </a:solidFill>
                <a:effectLst/>
                <a:uLnTx/>
                <a:uFillTx/>
              </a:rPr>
              <a:t>     The </a:t>
            </a:r>
            <a:r>
              <a:rPr kumimoji="0" lang="en-US" sz="2000" b="0" i="0" u="none" strike="noStrike" kern="0" cap="none" spc="0" normalizeH="0" baseline="0" noProof="0" dirty="0" smtClean="0">
                <a:ln>
                  <a:noFill/>
                </a:ln>
                <a:solidFill>
                  <a:sysClr val="windowText" lastClr="000000"/>
                </a:solidFill>
                <a:effectLst/>
                <a:uLnTx/>
                <a:uFillTx/>
              </a:rPr>
              <a:t>Northwell Health adheres to the ACCME’s new Standards for Commercial </a:t>
            </a:r>
            <a:r>
              <a:rPr kumimoji="0" lang="en-US" sz="2000" b="0" i="0" u="none" strike="noStrike" kern="0" cap="none" spc="0" normalizeH="0" baseline="0" noProof="0" dirty="0" smtClean="0">
                <a:ln>
                  <a:noFill/>
                </a:ln>
                <a:solidFill>
                  <a:sysClr val="windowText" lastClr="000000"/>
                </a:solidFill>
                <a:effectLst/>
                <a:uLnTx/>
                <a:uFillTx/>
              </a:rPr>
              <a:t>Support</a:t>
            </a:r>
            <a:r>
              <a:rPr kumimoji="0" lang="en-US" sz="2000" b="0" i="0" u="none" strike="noStrike" kern="0" cap="none" spc="0" normalizeH="0" baseline="0" noProof="0" dirty="0" smtClean="0">
                <a:ln>
                  <a:noFill/>
                </a:ln>
                <a:solidFill>
                  <a:sysClr val="windowText" lastClr="000000"/>
                </a:solidFill>
                <a:effectLst/>
                <a:uLnTx/>
                <a:uFillTx/>
              </a:rPr>
              <a:t>. Any individuals in a position to control the content of a CME activity, including faculty, planners, and managers, are required to disclose all financial relationships with commercial interests. All identified potential conflicts of interest are thoroughly vetted by the Northwell Health for fair balance and scientific objectivity and to ensure appropriateness of patient care recommendations. </a:t>
            </a:r>
            <a:br>
              <a:rPr kumimoji="0" lang="en-US" sz="2000" b="0" i="0" u="none" strike="noStrike" kern="0" cap="none" spc="0" normalizeH="0" baseline="0" noProof="0" dirty="0" smtClean="0">
                <a:ln>
                  <a:noFill/>
                </a:ln>
                <a:solidFill>
                  <a:sysClr val="windowText" lastClr="000000"/>
                </a:solidFill>
                <a:effectLst/>
                <a:uLnTx/>
                <a:uFillTx/>
              </a:rPr>
            </a:br>
            <a:endParaRPr kumimoji="0" lang="en-US" sz="2000" b="0" i="0" u="none" strike="noStrike" kern="0" cap="none" spc="0" normalizeH="0" baseline="0" noProof="0" dirty="0" smtClean="0">
              <a:ln>
                <a:noFill/>
              </a:ln>
              <a:solidFill>
                <a:sysClr val="windowText" lastClr="000000"/>
              </a:solidFill>
              <a:effectLst/>
              <a:uLnTx/>
              <a:uFillTx/>
            </a:endParaRPr>
          </a:p>
          <a:p>
            <a:pPr marL="0" marR="0" lvl="0" indent="0" defTabSz="914400" eaLnBrk="0" fontAlgn="auto" latinLnBrk="0" hangingPunct="0">
              <a:lnSpc>
                <a:spcPct val="100000"/>
              </a:lnSpc>
              <a:spcBef>
                <a:spcPts val="0"/>
              </a:spcBef>
              <a:spcAft>
                <a:spcPts val="0"/>
              </a:spcAft>
              <a:buClrTx/>
              <a:buSzTx/>
              <a:tabLst/>
              <a:defRPr/>
            </a:pPr>
            <a:r>
              <a:rPr kumimoji="0" lang="en-US" sz="2000" b="0" i="0" u="none" strike="noStrike" kern="0" cap="none" spc="0" normalizeH="0" baseline="0" noProof="0" dirty="0" smtClean="0">
                <a:ln>
                  <a:noFill/>
                </a:ln>
                <a:solidFill>
                  <a:sysClr val="windowText" lastClr="000000"/>
                </a:solidFill>
                <a:effectLst/>
                <a:uLnTx/>
                <a:uFillTx/>
              </a:rPr>
              <a:t/>
            </a:r>
            <a:br>
              <a:rPr kumimoji="0" lang="en-US" sz="2000" b="0" i="0" u="none" strike="noStrike" kern="0" cap="none" spc="0" normalizeH="0" baseline="0" noProof="0" dirty="0" smtClean="0">
                <a:ln>
                  <a:noFill/>
                </a:ln>
                <a:solidFill>
                  <a:sysClr val="windowText" lastClr="000000"/>
                </a:solidFill>
                <a:effectLst/>
                <a:uLnTx/>
                <a:uFillTx/>
              </a:rPr>
            </a:br>
            <a:endParaRPr kumimoji="0" lang="en-US" sz="2000" b="0" i="0" u="none" strike="noStrike" kern="0" cap="none" spc="0" normalizeH="0" baseline="0" noProof="0" dirty="0" smtClean="0">
              <a:ln>
                <a:noFill/>
              </a:ln>
              <a:solidFill>
                <a:schemeClr val="tx1"/>
              </a:solidFill>
              <a:effectLst/>
              <a:uLnTx/>
              <a:uFillTx/>
            </a:endParaRPr>
          </a:p>
          <a:p>
            <a:pPr marL="342900" lvl="0" indent="-342900" eaLnBrk="0" fontAlgn="base" hangingPunct="0">
              <a:spcBef>
                <a:spcPct val="20000"/>
              </a:spcBef>
              <a:spcAft>
                <a:spcPct val="0"/>
              </a:spcAft>
              <a:buFont typeface="Arial" pitchFamily="34" charset="0"/>
              <a:buChar char="•"/>
              <a:defRPr/>
            </a:pPr>
            <a:r>
              <a:rPr lang="en-US" sz="2000" dirty="0" smtClean="0">
                <a:solidFill>
                  <a:schemeClr val="tx1"/>
                </a:solidFill>
                <a:ea typeface="ＭＳ Ｐゴシック" pitchFamily="-111" charset="-128"/>
                <a:cs typeface="+mn-cs"/>
              </a:rPr>
              <a:t>Tiffany Chapman has nothing to disclose. </a:t>
            </a:r>
            <a:endParaRPr lang="en-US" sz="2000" dirty="0">
              <a:solidFill>
                <a:schemeClr val="tx1"/>
              </a:solidFill>
              <a:ea typeface="ＭＳ Ｐゴシック" pitchFamily="-111" charset="-128"/>
              <a:cs typeface="+mn-cs"/>
            </a:endParaRPr>
          </a:p>
        </p:txBody>
      </p:sp>
    </p:spTree>
    <p:extLst>
      <p:ext uri="{BB962C8B-B14F-4D97-AF65-F5344CB8AC3E}">
        <p14:creationId xmlns:p14="http://schemas.microsoft.com/office/powerpoint/2010/main" xmlns="" val="2419051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pPr lvl="1"/>
            <a:endParaRPr lang="en-US" dirty="0" smtClean="0">
              <a:solidFill>
                <a:srgbClr val="003CA5"/>
              </a:solidFill>
              <a:ea typeface="ＭＳ Ｐゴシック" pitchFamily="34" charset="-128"/>
            </a:endParaRPr>
          </a:p>
          <a:p>
            <a:pPr lvl="1" algn="ctr"/>
            <a:endParaRPr lang="en-US" dirty="0" smtClean="0">
              <a:solidFill>
                <a:srgbClr val="003CA5"/>
              </a:solidFill>
              <a:ea typeface="ＭＳ Ｐゴシック" pitchFamily="34" charset="-128"/>
            </a:endParaRPr>
          </a:p>
          <a:p>
            <a:pPr lvl="1" algn="ctr"/>
            <a:r>
              <a:rPr lang="en-US" dirty="0" smtClean="0">
                <a:solidFill>
                  <a:srgbClr val="003CA5"/>
                </a:solidFill>
                <a:ea typeface="ＭＳ Ｐゴシック" pitchFamily="34" charset="-128"/>
              </a:rPr>
              <a:t>How to Search for Funding Opportunities</a:t>
            </a:r>
            <a:endParaRPr lang="en-US" dirty="0"/>
          </a:p>
        </p:txBody>
      </p:sp>
      <p:sp>
        <p:nvSpPr>
          <p:cNvPr id="6" name="Slide Number Placeholder 5"/>
          <p:cNvSpPr>
            <a:spLocks noGrp="1"/>
          </p:cNvSpPr>
          <p:nvPr>
            <p:ph type="sldNum" sz="quarter" idx="14"/>
          </p:nvPr>
        </p:nvSpPr>
        <p:spPr/>
        <p:txBody>
          <a:bodyPr/>
          <a:lstStyle/>
          <a:p>
            <a:fld id="{5E8BC936-0928-C346-B13E-04BD58031644}" type="slidenum">
              <a:rPr lang="en-US" smtClean="0"/>
              <a:pPr/>
              <a:t>3</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dirty="0" smtClean="0">
                <a:ea typeface="ＭＳ Ｐゴシック" pitchFamily="34" charset="-128"/>
              </a:rPr>
              <a:t>Objectives</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373188"/>
            <a:ext cx="8229600" cy="4570412"/>
          </a:xfrm>
        </p:spPr>
        <p:txBody>
          <a:bodyPr/>
          <a:lstStyle/>
          <a:p>
            <a:r>
              <a:rPr lang="en-US" dirty="0" smtClean="0"/>
              <a:t>What Funding Databases are available to Northwell Investigators &amp; Directors</a:t>
            </a:r>
            <a:endParaRPr lang="en-US" sz="4000" dirty="0" smtClean="0"/>
          </a:p>
          <a:p>
            <a:pPr lvl="0"/>
            <a:r>
              <a:rPr lang="en-US" dirty="0" smtClean="0"/>
              <a:t>Databases</a:t>
            </a:r>
            <a:endParaRPr lang="en-US" sz="4000" dirty="0" smtClean="0"/>
          </a:p>
          <a:p>
            <a:pPr lvl="1"/>
            <a:r>
              <a:rPr lang="en-US" dirty="0" smtClean="0"/>
              <a:t>COS/PIVOT</a:t>
            </a:r>
            <a:endParaRPr lang="en-US" sz="4000" dirty="0" smtClean="0"/>
          </a:p>
          <a:p>
            <a:pPr lvl="1"/>
            <a:r>
              <a:rPr lang="en-US" dirty="0" smtClean="0"/>
              <a:t>Proposal Central</a:t>
            </a:r>
          </a:p>
          <a:p>
            <a:pPr lvl="1"/>
            <a:r>
              <a:rPr lang="en-US" dirty="0" smtClean="0"/>
              <a:t>NIH</a:t>
            </a:r>
            <a:endParaRPr lang="en-US" sz="4000" dirty="0" smtClean="0"/>
          </a:p>
          <a:p>
            <a:r>
              <a:rPr lang="en-US" dirty="0" smtClean="0"/>
              <a:t>How Can the Grants Management Office Help</a:t>
            </a:r>
            <a:endParaRPr lang="en-US" sz="4000" dirty="0" smtClean="0"/>
          </a:p>
          <a:p>
            <a:r>
              <a:rPr lang="en-US" dirty="0" smtClean="0"/>
              <a:t>Questions &amp; Answers</a:t>
            </a:r>
            <a:endParaRPr lang="en-US" sz="4000" dirty="0" smtClean="0"/>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4</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dirty="0" smtClean="0">
                <a:ea typeface="ＭＳ Ｐゴシック" pitchFamily="34" charset="-128"/>
              </a:rPr>
              <a:t>Agenda</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373188"/>
            <a:ext cx="8229600" cy="4570412"/>
          </a:xfrm>
        </p:spPr>
        <p:txBody>
          <a:bodyPr/>
          <a:lstStyle/>
          <a:p>
            <a:pPr>
              <a:buNone/>
            </a:pPr>
            <a:r>
              <a:rPr lang="en-US" sz="3200" dirty="0" smtClean="0"/>
              <a:t>Locating and securing research funding is becoming increasingly competitive, as funding opportunities are limited and the number of researchers vying for those dollars continues to grow. Pivot™ answers the growing demands on research developers to quickly discover the right funding opportunities and effectively collaborate with their colleagues. </a:t>
            </a:r>
          </a:p>
          <a:p>
            <a:pPr lvl="1">
              <a:buNone/>
            </a:pPr>
            <a:endParaRPr lang="en-US" sz="2000" dirty="0" smtClean="0">
              <a:solidFill>
                <a:srgbClr val="003CA5"/>
              </a:solidFill>
              <a:ea typeface="ＭＳ Ｐゴシック" pitchFamily="34" charset="-128"/>
              <a:hlinkClick r:id="rId2"/>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5</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dirty="0" smtClean="0">
                <a:ea typeface="ＭＳ Ｐゴシック" pitchFamily="34" charset="-128"/>
              </a:rPr>
              <a:t>Community of Science/PIVOT</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373188"/>
            <a:ext cx="8229600" cy="4570412"/>
          </a:xfrm>
        </p:spPr>
        <p:txBody>
          <a:bodyPr/>
          <a:lstStyle/>
          <a:p>
            <a:pPr>
              <a:buNone/>
            </a:pPr>
            <a:r>
              <a:rPr lang="en-US" sz="2400" b="1" dirty="0" smtClean="0"/>
              <a:t>Pivot is a tool that:</a:t>
            </a:r>
          </a:p>
          <a:p>
            <a:pPr>
              <a:buFont typeface="Arial" pitchFamily="34" charset="0"/>
              <a:buChar char="•"/>
            </a:pPr>
            <a:r>
              <a:rPr lang="en-US" dirty="0" smtClean="0"/>
              <a:t>Provides access to the most comprehensive source of funding opportunities globally </a:t>
            </a:r>
          </a:p>
          <a:p>
            <a:pPr>
              <a:buFont typeface="Arial" pitchFamily="34" charset="0"/>
              <a:buChar char="•"/>
            </a:pPr>
            <a:r>
              <a:rPr lang="en-US" dirty="0" smtClean="0"/>
              <a:t>Identifies researcher expertise from within or outside of your organization </a:t>
            </a:r>
          </a:p>
          <a:p>
            <a:pPr>
              <a:buFont typeface="Arial" pitchFamily="34" charset="0"/>
              <a:buChar char="•"/>
            </a:pPr>
            <a:r>
              <a:rPr lang="en-US" dirty="0" smtClean="0"/>
              <a:t>Users can search for a funding opportunity and instantly view matching faculty from inside or outside their institution. Conversely, a search for a scholar will link to matching funding opportunities </a:t>
            </a:r>
            <a:endParaRPr lang="en-US" dirty="0" smtClean="0">
              <a:solidFill>
                <a:srgbClr val="003CA5"/>
              </a:solidFill>
              <a:ea typeface="ＭＳ Ｐゴシック" pitchFamily="34" charset="-128"/>
              <a:hlinkClick r:id="rId2"/>
            </a:endParaRPr>
          </a:p>
          <a:p>
            <a:pPr lvl="1">
              <a:buNone/>
            </a:pPr>
            <a:r>
              <a:rPr lang="en-US" dirty="0" smtClean="0">
                <a:solidFill>
                  <a:srgbClr val="003CA5"/>
                </a:solidFill>
                <a:ea typeface="ＭＳ Ｐゴシック" pitchFamily="34" charset="-128"/>
                <a:hlinkClick r:id="rId2"/>
              </a:rPr>
              <a:t>http://pivot.cos.com/funding_main</a:t>
            </a: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6</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dirty="0" smtClean="0">
                <a:ea typeface="ＭＳ Ｐゴシック" pitchFamily="34" charset="-128"/>
              </a:rPr>
              <a:t>Community of Science/PIVOT</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373188"/>
            <a:ext cx="8229600" cy="4570412"/>
          </a:xfrm>
        </p:spPr>
        <p:txBody>
          <a:bodyPr/>
          <a:lstStyle/>
          <a:p>
            <a:pPr lvl="1">
              <a:buNone/>
            </a:pPr>
            <a:endParaRPr lang="en-US" dirty="0" smtClean="0">
              <a:solidFill>
                <a:srgbClr val="003CA5"/>
              </a:solidFill>
              <a:ea typeface="ＭＳ Ｐゴシック" pitchFamily="34" charset="-128"/>
            </a:endParaRPr>
          </a:p>
          <a:p>
            <a:pPr lvl="1">
              <a:buNone/>
            </a:pPr>
            <a:r>
              <a:rPr lang="en-US" sz="3600" dirty="0" smtClean="0"/>
              <a:t>An e-grant making website shared by many government, non-profit, and private grant-making organizations. </a:t>
            </a: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r>
              <a:rPr lang="en-US" dirty="0" smtClean="0">
                <a:solidFill>
                  <a:srgbClr val="003CA5"/>
                </a:solidFill>
                <a:ea typeface="ＭＳ Ｐゴシック" pitchFamily="34" charset="-128"/>
                <a:hlinkClick r:id="rId2"/>
              </a:rPr>
              <a:t>https://proposalcentral.altum.com/</a:t>
            </a: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7</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dirty="0" smtClean="0">
                <a:ea typeface="ＭＳ Ｐゴシック" pitchFamily="34" charset="-128"/>
              </a:rPr>
              <a:t>Proposal Central</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373188"/>
            <a:ext cx="8229600" cy="4570412"/>
          </a:xfrm>
        </p:spPr>
        <p:txBody>
          <a:bodyPr/>
          <a:lstStyle/>
          <a:p>
            <a:pPr lvl="1">
              <a:buNone/>
            </a:pPr>
            <a:r>
              <a:rPr lang="en-US" sz="2000" dirty="0" smtClean="0">
                <a:solidFill>
                  <a:srgbClr val="003CA5"/>
                </a:solidFill>
                <a:ea typeface="ＭＳ Ｐゴシック" pitchFamily="34" charset="-128"/>
              </a:rPr>
              <a:t>NIH Guide announcements (Pas, RFAs and Notices) are published daily.  You</a:t>
            </a:r>
          </a:p>
          <a:p>
            <a:pPr lvl="1">
              <a:buNone/>
            </a:pPr>
            <a:r>
              <a:rPr lang="en-US" sz="2000" dirty="0" smtClean="0">
                <a:solidFill>
                  <a:srgbClr val="003CA5"/>
                </a:solidFill>
                <a:ea typeface="ＭＳ Ｐゴシック" pitchFamily="34" charset="-128"/>
              </a:rPr>
              <a:t>can subscribe to the NIH Guide LISTSERV with a Weekly Table of Contents</a:t>
            </a:r>
          </a:p>
          <a:p>
            <a:pPr lvl="1">
              <a:buNone/>
            </a:pPr>
            <a:r>
              <a:rPr lang="en-US" sz="2000" dirty="0" smtClean="0">
                <a:solidFill>
                  <a:srgbClr val="003CA5"/>
                </a:solidFill>
                <a:ea typeface="ＭＳ Ｐゴシック" pitchFamily="34" charset="-128"/>
              </a:rPr>
              <a:t>(TOC) that will be delivered to your Email each Friday afternoon.  This Guide</a:t>
            </a:r>
          </a:p>
          <a:p>
            <a:pPr lvl="1">
              <a:buNone/>
            </a:pPr>
            <a:r>
              <a:rPr lang="en-US" sz="2000" dirty="0" smtClean="0">
                <a:solidFill>
                  <a:srgbClr val="003CA5"/>
                </a:solidFill>
                <a:ea typeface="ＭＳ Ｐゴシック" pitchFamily="34" charset="-128"/>
              </a:rPr>
              <a:t>is used by NIH and other Health &amp; Human Services (HHS) agencies to</a:t>
            </a:r>
          </a:p>
          <a:p>
            <a:pPr lvl="1">
              <a:buNone/>
            </a:pPr>
            <a:r>
              <a:rPr lang="en-US" sz="2000" dirty="0" smtClean="0">
                <a:solidFill>
                  <a:srgbClr val="003CA5"/>
                </a:solidFill>
                <a:ea typeface="ＭＳ Ｐゴシック" pitchFamily="34" charset="-128"/>
              </a:rPr>
              <a:t>announce their funding opportunities.</a:t>
            </a:r>
          </a:p>
          <a:p>
            <a:pPr lvl="1">
              <a:buNone/>
            </a:pPr>
            <a:endParaRPr lang="en-US" sz="2000" dirty="0" smtClean="0">
              <a:solidFill>
                <a:srgbClr val="003CA5"/>
              </a:solidFill>
              <a:ea typeface="ＭＳ Ｐゴシック" pitchFamily="34" charset="-128"/>
            </a:endParaRPr>
          </a:p>
          <a:p>
            <a:pPr lvl="1">
              <a:buNone/>
            </a:pPr>
            <a:r>
              <a:rPr lang="en-US" sz="2000" b="1" dirty="0" smtClean="0"/>
              <a:t>Funding Opportunity Announcement (FOA)</a:t>
            </a:r>
          </a:p>
          <a:p>
            <a:pPr lvl="1">
              <a:buNone/>
            </a:pPr>
            <a:r>
              <a:rPr lang="en-US" sz="2000" dirty="0" smtClean="0"/>
              <a:t>A publicly available document by which a Federal agency makes known its</a:t>
            </a:r>
          </a:p>
          <a:p>
            <a:pPr lvl="1">
              <a:buNone/>
            </a:pPr>
            <a:r>
              <a:rPr lang="en-US" sz="2000" dirty="0" smtClean="0"/>
              <a:t>intentions to award discretionary grants or cooperative agreements, usually</a:t>
            </a:r>
          </a:p>
          <a:p>
            <a:pPr lvl="1">
              <a:buNone/>
            </a:pPr>
            <a:r>
              <a:rPr lang="en-US" sz="2000" dirty="0" smtClean="0"/>
              <a:t>as a result of competition for funds. Funding opportunity announcements</a:t>
            </a:r>
          </a:p>
          <a:p>
            <a:pPr lvl="1">
              <a:buNone/>
            </a:pPr>
            <a:r>
              <a:rPr lang="en-US" sz="2000" dirty="0" smtClean="0"/>
              <a:t>may be known as program announcements, requests for applications,</a:t>
            </a:r>
          </a:p>
          <a:p>
            <a:pPr lvl="1">
              <a:buNone/>
            </a:pPr>
            <a:r>
              <a:rPr lang="en-US" sz="2000" dirty="0" smtClean="0"/>
              <a:t>notices of funding availability, solicitations, or other names depending on</a:t>
            </a:r>
          </a:p>
          <a:p>
            <a:pPr lvl="1">
              <a:buNone/>
            </a:pPr>
            <a:r>
              <a:rPr lang="en-US" sz="2000" dirty="0" smtClean="0"/>
              <a:t>the agency and type of program.</a:t>
            </a:r>
          </a:p>
          <a:p>
            <a:pPr lvl="1">
              <a:buNone/>
            </a:pPr>
            <a:endParaRPr lang="en-US" sz="2000" dirty="0" smtClean="0">
              <a:solidFill>
                <a:srgbClr val="003CA5"/>
              </a:solidFill>
              <a:ea typeface="ＭＳ Ｐゴシック" pitchFamily="34" charset="-128"/>
            </a:endParaRPr>
          </a:p>
          <a:p>
            <a:pPr lvl="1">
              <a:buNone/>
            </a:pPr>
            <a:endParaRPr lang="en-US" sz="2000"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8</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sz="3600" dirty="0" smtClean="0">
                <a:ea typeface="ＭＳ Ｐゴシック" pitchFamily="34" charset="-128"/>
              </a:rPr>
              <a:t>NIH Guide for Grants &amp; Contracts</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57200" y="1143000"/>
            <a:ext cx="8229600" cy="4800600"/>
          </a:xfrm>
        </p:spPr>
        <p:txBody>
          <a:bodyPr/>
          <a:lstStyle/>
          <a:p>
            <a:pPr>
              <a:buNone/>
            </a:pPr>
            <a:r>
              <a:rPr lang="en-US" sz="2400" b="1" dirty="0" smtClean="0"/>
              <a:t>Program Announcement (PA)</a:t>
            </a:r>
            <a:endParaRPr lang="en-US" sz="2400" dirty="0" smtClean="0"/>
          </a:p>
          <a:p>
            <a:pPr>
              <a:buFont typeface="Arial" pitchFamily="34" charset="0"/>
              <a:buChar char="•"/>
            </a:pPr>
            <a:r>
              <a:rPr lang="en-US" sz="2000" dirty="0" smtClean="0"/>
              <a:t>Identifies areas of increased priority and/or emphasis on particular funding mechanisms for a specific area of science</a:t>
            </a:r>
          </a:p>
          <a:p>
            <a:pPr>
              <a:buFont typeface="Arial" pitchFamily="34" charset="0"/>
              <a:buChar char="•"/>
            </a:pPr>
            <a:r>
              <a:rPr lang="en-US" sz="2000" dirty="0" smtClean="0"/>
              <a:t>Usually accepted on </a:t>
            </a:r>
            <a:r>
              <a:rPr lang="en-US" sz="2000" dirty="0" smtClean="0">
                <a:hlinkClick r:id="rId2"/>
              </a:rPr>
              <a:t>standard receipt (postmarked) dates</a:t>
            </a:r>
            <a:r>
              <a:rPr lang="en-US" sz="2000" dirty="0" smtClean="0"/>
              <a:t> on an on-going basis</a:t>
            </a:r>
          </a:p>
          <a:p>
            <a:pPr>
              <a:buNone/>
            </a:pPr>
            <a:r>
              <a:rPr lang="en-US" sz="2400" b="1" dirty="0" smtClean="0"/>
              <a:t>Request for Application (RFA)</a:t>
            </a:r>
            <a:endParaRPr lang="en-US" sz="2400" dirty="0" smtClean="0"/>
          </a:p>
          <a:p>
            <a:pPr>
              <a:buFont typeface="Arial" pitchFamily="34" charset="0"/>
              <a:buChar char="•"/>
            </a:pPr>
            <a:r>
              <a:rPr lang="en-US" sz="2000" dirty="0" smtClean="0"/>
              <a:t>Identifies a more narrowly defined area for which one or more NIH institutes have set aside funds for awarding grants</a:t>
            </a:r>
          </a:p>
          <a:p>
            <a:pPr>
              <a:buFont typeface="Arial" pitchFamily="34" charset="0"/>
              <a:buChar char="•"/>
            </a:pPr>
            <a:r>
              <a:rPr lang="en-US" sz="2000" dirty="0" smtClean="0"/>
              <a:t>Usually has a single receipt (received on or before) date specified in the RFA announcement</a:t>
            </a:r>
          </a:p>
          <a:p>
            <a:pPr>
              <a:buNone/>
            </a:pPr>
            <a:r>
              <a:rPr lang="en-US" sz="2000" b="1" dirty="0" smtClean="0"/>
              <a:t>Request for Proposal (RFP)</a:t>
            </a:r>
          </a:p>
          <a:p>
            <a:pPr>
              <a:buFont typeface="Arial" pitchFamily="34" charset="0"/>
              <a:buChar char="•"/>
            </a:pPr>
            <a:r>
              <a:rPr lang="en-US" sz="2000" dirty="0" smtClean="0"/>
              <a:t>Solicits contract proposals. An RFP usually has one receipt date, as specified in RFP solicitation</a:t>
            </a:r>
          </a:p>
          <a:p>
            <a:pPr>
              <a:buNone/>
            </a:pPr>
            <a:r>
              <a:rPr lang="en-US" sz="2000" dirty="0" smtClean="0">
                <a:hlinkClick r:id="rId3"/>
              </a:rPr>
              <a:t>http://grants.nih.gov/grants/guide/listserv.htm</a:t>
            </a:r>
            <a:endParaRPr lang="en-US" sz="2000" dirty="0" smtClean="0"/>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a:p>
            <a:pPr lvl="1">
              <a:buNone/>
            </a:pPr>
            <a:endParaRPr lang="en-US" dirty="0" smtClean="0">
              <a:solidFill>
                <a:srgbClr val="003CA5"/>
              </a:solidFill>
              <a:ea typeface="ＭＳ Ｐゴシック" pitchFamily="34" charset="-128"/>
            </a:endParaRPr>
          </a:p>
        </p:txBody>
      </p:sp>
      <p:sp>
        <p:nvSpPr>
          <p:cNvPr id="6" name="Slide Number Placeholder 5"/>
          <p:cNvSpPr>
            <a:spLocks noGrp="1"/>
          </p:cNvSpPr>
          <p:nvPr>
            <p:ph type="sldNum" sz="quarter" idx="14"/>
          </p:nvPr>
        </p:nvSpPr>
        <p:spPr/>
        <p:txBody>
          <a:bodyPr/>
          <a:lstStyle/>
          <a:p>
            <a:fld id="{5E8BC936-0928-C346-B13E-04BD58031644}" type="slidenum">
              <a:rPr lang="en-US" smtClean="0"/>
              <a:pPr/>
              <a:t>9</a:t>
            </a:fld>
            <a:endParaRPr lang="en-US" dirty="0"/>
          </a:p>
        </p:txBody>
      </p:sp>
      <p:sp>
        <p:nvSpPr>
          <p:cNvPr id="7" name="Title 1"/>
          <p:cNvSpPr>
            <a:spLocks noGrp="1"/>
          </p:cNvSpPr>
          <p:nvPr>
            <p:ph type="title"/>
          </p:nvPr>
        </p:nvSpPr>
        <p:spPr>
          <a:xfrm>
            <a:off x="458788" y="576263"/>
            <a:ext cx="8229600" cy="796925"/>
          </a:xfrm>
        </p:spPr>
        <p:txBody>
          <a:bodyPr/>
          <a:lstStyle/>
          <a:p>
            <a:pPr algn="ctr" eaLnBrk="1" hangingPunct="1"/>
            <a:r>
              <a:rPr lang="en-US" sz="3600" dirty="0" smtClean="0">
                <a:ea typeface="ＭＳ Ｐゴシック" pitchFamily="34" charset="-128"/>
              </a:rPr>
              <a:t>NIH Guide for Grants &amp; Contracts</a:t>
            </a:r>
          </a:p>
        </p:txBody>
      </p:sp>
    </p:spTree>
    <p:extLst>
      <p:ext uri="{BB962C8B-B14F-4D97-AF65-F5344CB8AC3E}">
        <p14:creationId xmlns:p14="http://schemas.microsoft.com/office/powerpoint/2010/main" xmlns="" val="2499515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nwh_ppt_blue_151109">
  <a:themeElements>
    <a:clrScheme name="nwh">
      <a:dk1>
        <a:srgbClr val="53565A"/>
      </a:dk1>
      <a:lt1>
        <a:srgbClr val="FFFFFF"/>
      </a:lt1>
      <a:dk2>
        <a:srgbClr val="009ADF"/>
      </a:dk2>
      <a:lt2>
        <a:srgbClr val="FFFFFF"/>
      </a:lt2>
      <a:accent1>
        <a:srgbClr val="003CA5"/>
      </a:accent1>
      <a:accent2>
        <a:srgbClr val="6DC3DF"/>
      </a:accent2>
      <a:accent3>
        <a:srgbClr val="3DAD2C"/>
      </a:accent3>
      <a:accent4>
        <a:srgbClr val="9E29B5"/>
      </a:accent4>
      <a:accent5>
        <a:srgbClr val="9494D1"/>
      </a:accent5>
      <a:accent6>
        <a:srgbClr val="FF681E"/>
      </a:accent6>
      <a:hlink>
        <a:srgbClr val="003CA5"/>
      </a:hlink>
      <a:folHlink>
        <a:srgbClr val="E33D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nwh_ppt_blue_151109</Template>
  <TotalTime>1564</TotalTime>
  <Words>530</Words>
  <Application>Microsoft Office PowerPoint</Application>
  <PresentationFormat>On-screen Show (4:3)</PresentationFormat>
  <Paragraphs>167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nwh_ppt_blue_151109</vt:lpstr>
      <vt:lpstr> Private &amp; Federal Funding Opportunities  Presented by: Tiffany Chapman  </vt:lpstr>
      <vt:lpstr>      The Northwell Health adheres to the ACCME’s new Standards for Commercial Support. Any individuals in a position to control the content of a CME activity, including faculty, planners, and managers, are required to disclose all financial relationships with commercial interests. All identified potential conflicts of interest are thoroughly vetted by the Northwell Health for fair balance and scientific objectivity and to ensure appropriateness of patient care recommendations.     Tiffany Chapman has nothing to disclose. </vt:lpstr>
      <vt:lpstr>Objectives</vt:lpstr>
      <vt:lpstr>Agenda</vt:lpstr>
      <vt:lpstr>Community of Science/PIVOT</vt:lpstr>
      <vt:lpstr>Community of Science/PIVOT</vt:lpstr>
      <vt:lpstr>Proposal Central</vt:lpstr>
      <vt:lpstr>NIH Guide for Grants &amp; Contracts</vt:lpstr>
      <vt:lpstr>NIH Guide for Grants &amp; Contracts</vt:lpstr>
      <vt:lpstr>Websites for Funding Opportunities</vt:lpstr>
      <vt:lpstr>Websites for Funding Opportunities</vt:lpstr>
      <vt:lpstr>Private &amp; Federal Funding Opportunities:  Show Me the Money!</vt:lpstr>
    </vt:vector>
  </TitlesOfParts>
  <Company>NSLIJHS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 Course ##:  Title Presented by:</dc:title>
  <dc:creator>mabdulkari</dc:creator>
  <cp:lastModifiedBy>tchapman</cp:lastModifiedBy>
  <cp:revision>48</cp:revision>
  <cp:lastPrinted>2015-11-03T17:48:23Z</cp:lastPrinted>
  <dcterms:created xsi:type="dcterms:W3CDTF">2016-01-19T17:40:39Z</dcterms:created>
  <dcterms:modified xsi:type="dcterms:W3CDTF">2017-04-10T16:25:45Z</dcterms:modified>
</cp:coreProperties>
</file>